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2"/>
  </p:notesMasterIdLst>
  <p:sldIdLst>
    <p:sldId id="256" r:id="rId2"/>
    <p:sldId id="257" r:id="rId3"/>
    <p:sldId id="317" r:id="rId4"/>
    <p:sldId id="259" r:id="rId5"/>
    <p:sldId id="260" r:id="rId6"/>
    <p:sldId id="261" r:id="rId7"/>
    <p:sldId id="304" r:id="rId8"/>
    <p:sldId id="262" r:id="rId9"/>
    <p:sldId id="264" r:id="rId10"/>
    <p:sldId id="265" r:id="rId11"/>
    <p:sldId id="281" r:id="rId12"/>
    <p:sldId id="266" r:id="rId13"/>
    <p:sldId id="279" r:id="rId14"/>
    <p:sldId id="310" r:id="rId15"/>
    <p:sldId id="267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80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7" r:id="rId42"/>
    <p:sldId id="296" r:id="rId43"/>
    <p:sldId id="298" r:id="rId44"/>
    <p:sldId id="299" r:id="rId45"/>
    <p:sldId id="300" r:id="rId46"/>
    <p:sldId id="301" r:id="rId47"/>
    <p:sldId id="302" r:id="rId48"/>
    <p:sldId id="309" r:id="rId49"/>
    <p:sldId id="305" r:id="rId50"/>
    <p:sldId id="306" r:id="rId51"/>
    <p:sldId id="307" r:id="rId52"/>
    <p:sldId id="308" r:id="rId53"/>
    <p:sldId id="311" r:id="rId54"/>
    <p:sldId id="312" r:id="rId55"/>
    <p:sldId id="313" r:id="rId56"/>
    <p:sldId id="314" r:id="rId57"/>
    <p:sldId id="315" r:id="rId58"/>
    <p:sldId id="316" r:id="rId59"/>
    <p:sldId id="319" r:id="rId60"/>
    <p:sldId id="318" r:id="rId6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597" autoAdjust="0"/>
    <p:restoredTop sz="94563" autoAdjust="0"/>
  </p:normalViewPr>
  <p:slideViewPr>
    <p:cSldViewPr>
      <p:cViewPr varScale="1">
        <p:scale>
          <a:sx n="59" d="100"/>
          <a:sy n="59" d="100"/>
        </p:scale>
        <p:origin x="-1110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909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18.wma>
</file>

<file path=ppt/media/media19.wma>
</file>

<file path=ppt/media/media2.wma>
</file>

<file path=ppt/media/media20.wma>
</file>

<file path=ppt/media/media21.wma>
</file>

<file path=ppt/media/media22.wma>
</file>

<file path=ppt/media/media23.wma>
</file>

<file path=ppt/media/media24.wma>
</file>

<file path=ppt/media/media25.wma>
</file>

<file path=ppt/media/media26.wma>
</file>

<file path=ppt/media/media27.wma>
</file>

<file path=ppt/media/media28.wma>
</file>

<file path=ppt/media/media29.wma>
</file>

<file path=ppt/media/media3.wma>
</file>

<file path=ppt/media/media30.wma>
</file>

<file path=ppt/media/media31.wma>
</file>

<file path=ppt/media/media32.wma>
</file>

<file path=ppt/media/media33.wma>
</file>

<file path=ppt/media/media34.wma>
</file>

<file path=ppt/media/media35.wma>
</file>

<file path=ppt/media/media36.wma>
</file>

<file path=ppt/media/media37.wma>
</file>

<file path=ppt/media/media38.wma>
</file>

<file path=ppt/media/media39.wma>
</file>

<file path=ppt/media/media4.wma>
</file>

<file path=ppt/media/media40.wma>
</file>

<file path=ppt/media/media41.wma>
</file>

<file path=ppt/media/media42.wma>
</file>

<file path=ppt/media/media43.wma>
</file>

<file path=ppt/media/media44.wma>
</file>

<file path=ppt/media/media45.wma>
</file>

<file path=ppt/media/media46.wma>
</file>

<file path=ppt/media/media47.wma>
</file>

<file path=ppt/media/media48.wma>
</file>

<file path=ppt/media/media49.wma>
</file>

<file path=ppt/media/media5.wma>
</file>

<file path=ppt/media/media50.wma>
</file>

<file path=ppt/media/media51.wma>
</file>

<file path=ppt/media/media52.wma>
</file>

<file path=ppt/media/media53.wma>
</file>

<file path=ppt/media/media54.wma>
</file>

<file path=ppt/media/media55.wma>
</file>

<file path=ppt/media/media56.wma>
</file>

<file path=ppt/media/media57.wma>
</file>

<file path=ppt/media/media58.wma>
</file>

<file path=ppt/media/media59.wma>
</file>

<file path=ppt/media/media6.wma>
</file>

<file path=ppt/media/media60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689EBD-8704-418B-868B-8EE6BE3B55B7}" type="datetimeFigureOut">
              <a:rPr lang="en-US" smtClean="0"/>
              <a:t>4/5/2020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5F22F2-6A84-4FCF-99B7-1F7B225065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61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5F22F2-6A84-4FCF-99B7-1F7B2250653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62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CF545-DB8E-4CF3-B8A1-31F77B0D8000}" type="datetime1">
              <a:rPr lang="en-US" smtClean="0"/>
              <a:t>4/5/2020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866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FACA0-9076-4351-A99D-3617AD6E46B7}" type="datetime1">
              <a:rPr lang="en-US" smtClean="0"/>
              <a:t>4/5/2020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372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177B5-908F-48F2-A561-DC7C0B9C9034}" type="datetime1">
              <a:rPr lang="en-US" smtClean="0"/>
              <a:t>4/5/2020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465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9E872-1759-43F8-92AC-E14F26E183D5}" type="datetime1">
              <a:rPr lang="en-US" smtClean="0"/>
              <a:t>4/5/2020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4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C1F0D-4054-4A20-B91A-688C018B481B}" type="datetime1">
              <a:rPr lang="en-US" smtClean="0"/>
              <a:t>4/5/2020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850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70299-532E-4D8A-A4C5-756901240750}" type="datetime1">
              <a:rPr lang="en-US" smtClean="0"/>
              <a:t>4/5/2020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515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C2F22-EB7C-4167-A135-A431F86157C5}" type="datetime1">
              <a:rPr lang="en-US" smtClean="0"/>
              <a:t>4/5/2020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487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4D4B3-6139-4457-88F1-54C93C3C966C}" type="datetime1">
              <a:rPr lang="en-US" smtClean="0"/>
              <a:t>4/5/2020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868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EF2CB-D14F-4D7B-A2DE-2678AA7618BB}" type="datetime1">
              <a:rPr lang="en-US" smtClean="0"/>
              <a:t>4/5/2020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932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EA1DC-744A-4E3C-96E0-46B1D71D122F}" type="datetime1">
              <a:rPr lang="en-US" smtClean="0"/>
              <a:t>4/5/2020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915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6CD4C-3F27-4B0F-BCBD-88AAF466797F}" type="datetime1">
              <a:rPr lang="en-US" smtClean="0"/>
              <a:t>4/5/2020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658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71600"/>
            <a:ext cx="8229600" cy="4754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D21C26B5-30FA-41A5-9E11-83D16002AF41}" type="datetime1">
              <a:rPr lang="en-US" smtClean="0"/>
              <a:t>4/5/2020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smtClean="0"/>
              <a:t>J.Govindarajan, CSE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104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723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b="0" kern="1200">
          <a:solidFill>
            <a:schemeClr val="tx1"/>
          </a:solidFill>
          <a:latin typeface="Times New Roman" pitchFamily="18" charset="0"/>
          <a:ea typeface="+mj-ea"/>
          <a:cs typeface="Times New Roman" pitchFamily="18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Times New Roman" pitchFamily="18" charset="0"/>
          <a:ea typeface="+mn-ea"/>
          <a:cs typeface="Times New Roman" pitchFamily="18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Times New Roman" pitchFamily="18" charset="0"/>
          <a:ea typeface="+mn-ea"/>
          <a:cs typeface="Times New Roman" pitchFamily="18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Times New Roman" pitchFamily="18" charset="0"/>
          <a:ea typeface="+mn-ea"/>
          <a:cs typeface="Times New Roman" pitchFamily="18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Times New Roman" pitchFamily="18" charset="0"/>
          <a:ea typeface="+mn-ea"/>
          <a:cs typeface="Times New Roman" pitchFamily="18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Times New Roman" pitchFamily="18" charset="0"/>
          <a:ea typeface="+mn-ea"/>
          <a:cs typeface="Times New Roman" pitchFamily="18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ma"/><Relationship Id="rId1" Type="http://schemas.microsoft.com/office/2007/relationships/media" Target="../media/media12.wm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wma"/><Relationship Id="rId1" Type="http://schemas.microsoft.com/office/2007/relationships/media" Target="../media/media15.wm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wma"/><Relationship Id="rId1" Type="http://schemas.microsoft.com/office/2007/relationships/media" Target="../media/media16.wm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ma"/><Relationship Id="rId1" Type="http://schemas.microsoft.com/office/2007/relationships/media" Target="../media/media17.wm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wma"/><Relationship Id="rId1" Type="http://schemas.microsoft.com/office/2007/relationships/media" Target="../media/media18.wm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wma"/><Relationship Id="rId1" Type="http://schemas.microsoft.com/office/2007/relationships/media" Target="../media/media19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wma"/><Relationship Id="rId1" Type="http://schemas.microsoft.com/office/2007/relationships/media" Target="../media/media20.wm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wma"/><Relationship Id="rId1" Type="http://schemas.microsoft.com/office/2007/relationships/media" Target="../media/media21.wma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wma"/><Relationship Id="rId1" Type="http://schemas.microsoft.com/office/2007/relationships/media" Target="../media/media22.wm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wma"/><Relationship Id="rId1" Type="http://schemas.microsoft.com/office/2007/relationships/media" Target="../media/media23.wma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wma"/><Relationship Id="rId1" Type="http://schemas.microsoft.com/office/2007/relationships/media" Target="../media/media24.wma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wma"/><Relationship Id="rId1" Type="http://schemas.microsoft.com/office/2007/relationships/media" Target="../media/media25.wma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wma"/><Relationship Id="rId1" Type="http://schemas.microsoft.com/office/2007/relationships/media" Target="../media/media26.wm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wma"/><Relationship Id="rId1" Type="http://schemas.microsoft.com/office/2007/relationships/media" Target="../media/media27.wma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wma"/><Relationship Id="rId1" Type="http://schemas.microsoft.com/office/2007/relationships/media" Target="../media/media28.wma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wma"/><Relationship Id="rId1" Type="http://schemas.microsoft.com/office/2007/relationships/media" Target="../media/media29.wm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wma"/><Relationship Id="rId1" Type="http://schemas.microsoft.com/office/2007/relationships/media" Target="../media/media30.wma"/><Relationship Id="rId4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wma"/><Relationship Id="rId1" Type="http://schemas.microsoft.com/office/2007/relationships/media" Target="../media/media31.wma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2.wma"/><Relationship Id="rId1" Type="http://schemas.microsoft.com/office/2007/relationships/media" Target="../media/media32.wma"/><Relationship Id="rId4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3.wma"/><Relationship Id="rId1" Type="http://schemas.microsoft.com/office/2007/relationships/media" Target="../media/media33.wm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4.wma"/><Relationship Id="rId1" Type="http://schemas.microsoft.com/office/2007/relationships/media" Target="../media/media34.wma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5.wma"/><Relationship Id="rId1" Type="http://schemas.microsoft.com/office/2007/relationships/media" Target="../media/media35.wma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6.wma"/><Relationship Id="rId1" Type="http://schemas.microsoft.com/office/2007/relationships/media" Target="../media/media36.wma"/><Relationship Id="rId4" Type="http://schemas.openxmlformats.org/officeDocument/2006/relationships/image" Target="../media/image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7.wma"/><Relationship Id="rId1" Type="http://schemas.microsoft.com/office/2007/relationships/media" Target="../media/media37.wma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8.wma"/><Relationship Id="rId1" Type="http://schemas.microsoft.com/office/2007/relationships/media" Target="../media/media38.wma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9.wma"/><Relationship Id="rId1" Type="http://schemas.microsoft.com/office/2007/relationships/media" Target="../media/media39.wma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0.wma"/><Relationship Id="rId1" Type="http://schemas.microsoft.com/office/2007/relationships/media" Target="../media/media40.wma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1.wma"/><Relationship Id="rId1" Type="http://schemas.microsoft.com/office/2007/relationships/media" Target="../media/media41.wma"/><Relationship Id="rId4" Type="http://schemas.openxmlformats.org/officeDocument/2006/relationships/image" Target="../media/image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2.wma"/><Relationship Id="rId1" Type="http://schemas.microsoft.com/office/2007/relationships/media" Target="../media/media42.wma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3.wma"/><Relationship Id="rId1" Type="http://schemas.microsoft.com/office/2007/relationships/media" Target="../media/media43.wma"/><Relationship Id="rId4" Type="http://schemas.openxmlformats.org/officeDocument/2006/relationships/image" Target="../media/image7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4.wma"/><Relationship Id="rId1" Type="http://schemas.microsoft.com/office/2007/relationships/media" Target="../media/media44.wma"/><Relationship Id="rId4" Type="http://schemas.openxmlformats.org/officeDocument/2006/relationships/image" Target="../media/image7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5.wma"/><Relationship Id="rId1" Type="http://schemas.microsoft.com/office/2007/relationships/media" Target="../media/media45.wma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6.wma"/><Relationship Id="rId1" Type="http://schemas.microsoft.com/office/2007/relationships/media" Target="../media/media46.wm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7.wma"/><Relationship Id="rId1" Type="http://schemas.microsoft.com/office/2007/relationships/media" Target="../media/media47.wma"/><Relationship Id="rId4" Type="http://schemas.openxmlformats.org/officeDocument/2006/relationships/image" Target="../media/image7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8.wma"/><Relationship Id="rId1" Type="http://schemas.microsoft.com/office/2007/relationships/media" Target="../media/media48.wma"/><Relationship Id="rId4" Type="http://schemas.openxmlformats.org/officeDocument/2006/relationships/image" Target="../media/image7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9.wma"/><Relationship Id="rId1" Type="http://schemas.microsoft.com/office/2007/relationships/media" Target="../media/media49.wma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0.wma"/><Relationship Id="rId1" Type="http://schemas.microsoft.com/office/2007/relationships/media" Target="../media/media50.wma"/><Relationship Id="rId4" Type="http://schemas.openxmlformats.org/officeDocument/2006/relationships/image" Target="../media/image7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1.wma"/><Relationship Id="rId1" Type="http://schemas.microsoft.com/office/2007/relationships/media" Target="../media/media51.wma"/><Relationship Id="rId4" Type="http://schemas.openxmlformats.org/officeDocument/2006/relationships/image" Target="../media/image7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audio" Target="../media/media52.wma"/><Relationship Id="rId2" Type="http://schemas.microsoft.com/office/2007/relationships/media" Target="../media/media52.wma"/><Relationship Id="rId1" Type="http://schemas.openxmlformats.org/officeDocument/2006/relationships/tags" Target="../tags/tag1.xml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audio" Target="../media/media53.wma"/><Relationship Id="rId2" Type="http://schemas.microsoft.com/office/2007/relationships/media" Target="../media/media53.wma"/><Relationship Id="rId1" Type="http://schemas.openxmlformats.org/officeDocument/2006/relationships/tags" Target="../tags/tag2.xml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audio" Target="../media/media54.wma"/><Relationship Id="rId2" Type="http://schemas.microsoft.com/office/2007/relationships/media" Target="../media/media54.wma"/><Relationship Id="rId1" Type="http://schemas.openxmlformats.org/officeDocument/2006/relationships/tags" Target="../tags/tag3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5.wma"/><Relationship Id="rId1" Type="http://schemas.microsoft.com/office/2007/relationships/media" Target="../media/media55.wma"/><Relationship Id="rId4" Type="http://schemas.openxmlformats.org/officeDocument/2006/relationships/image" Target="../media/image1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6.wma"/><Relationship Id="rId1" Type="http://schemas.microsoft.com/office/2007/relationships/media" Target="../media/media56.wma"/><Relationship Id="rId4" Type="http://schemas.openxmlformats.org/officeDocument/2006/relationships/image" Target="../media/image1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7.wma"/><Relationship Id="rId1" Type="http://schemas.microsoft.com/office/2007/relationships/media" Target="../media/media57.wma"/><Relationship Id="rId4" Type="http://schemas.openxmlformats.org/officeDocument/2006/relationships/image" Target="../media/image1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8.wma"/><Relationship Id="rId1" Type="http://schemas.microsoft.com/office/2007/relationships/media" Target="../media/media58.wma"/><Relationship Id="rId4" Type="http://schemas.openxmlformats.org/officeDocument/2006/relationships/image" Target="../media/image1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9.wma"/><Relationship Id="rId1" Type="http://schemas.microsoft.com/office/2007/relationships/media" Target="../media/media59.wm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4" Type="http://schemas.openxmlformats.org/officeDocument/2006/relationships/image" Target="../media/image1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0.wma"/><Relationship Id="rId1" Type="http://schemas.microsoft.com/office/2007/relationships/media" Target="../media/media60.wm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Linked List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J.Govindarajan</a:t>
            </a:r>
            <a:endParaRPr lang="en-US" dirty="0" smtClean="0"/>
          </a:p>
          <a:p>
            <a:r>
              <a:rPr lang="en-US" dirty="0" smtClean="0"/>
              <a:t>Asst. Prof. (</a:t>
            </a:r>
            <a:r>
              <a:rPr lang="en-US" dirty="0" err="1" smtClean="0"/>
              <a:t>Sr.Gr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CSE Department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122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025"/>
    </mc:Choice>
    <mc:Fallback xmlns="">
      <p:transition spd="slow" advTm="540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Print the players with </a:t>
            </a:r>
            <a:r>
              <a:rPr lang="en-US" dirty="0" smtClean="0"/>
              <a:t>scores in the sorted orde</a:t>
            </a:r>
            <a:r>
              <a:rPr lang="en-US" dirty="0"/>
              <a:t>r</a:t>
            </a:r>
            <a:br>
              <a:rPr lang="en-US" dirty="0"/>
            </a:b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447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298"/>
    </mc:Choice>
    <mc:Fallback xmlns="">
      <p:transition spd="slow" advTm="1322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58230" x="1019175" y="3438525"/>
          <p14:tracePt t="60609" x="1019175" y="3448050"/>
          <p14:tracePt t="60621" x="1047750" y="3448050"/>
          <p14:tracePt t="60622" x="1200150" y="3476625"/>
          <p14:tracePt t="60633" x="1476375" y="3543300"/>
          <p14:tracePt t="60649" x="1714500" y="3600450"/>
          <p14:tracePt t="60666" x="2057400" y="3648075"/>
          <p14:tracePt t="60683" x="2333625" y="3686175"/>
          <p14:tracePt t="60700" x="2476500" y="3686175"/>
          <p14:tracePt t="60716" x="2533650" y="3686175"/>
          <p14:tracePt t="60733" x="2543175" y="3686175"/>
          <p14:tracePt t="60749" x="2562225" y="3676650"/>
          <p14:tracePt t="60766" x="2571750" y="3667125"/>
          <p14:tracePt t="60783" x="2581275" y="3657600"/>
          <p14:tracePt t="60799" x="2590800" y="3648075"/>
          <p14:tracePt t="60816" x="2600325" y="3648075"/>
          <p14:tracePt t="60833" x="2609850" y="3638550"/>
          <p14:tracePt t="60867" x="2609850" y="3629025"/>
          <p14:tracePt t="60868" x="2619375" y="3619500"/>
          <p14:tracePt t="60900" x="2628900" y="3609975"/>
          <p14:tracePt t="60901" x="2647950" y="3600450"/>
          <p14:tracePt t="60916" x="2676525" y="3590925"/>
          <p14:tracePt t="60933" x="2714625" y="3571875"/>
          <p14:tracePt t="60949" x="2733675" y="3571875"/>
          <p14:tracePt t="60966" x="2743200" y="3571875"/>
          <p14:tracePt t="61782" x="2752725" y="3571875"/>
          <p14:tracePt t="61791" x="2771775" y="3571875"/>
          <p14:tracePt t="61795" x="2781300" y="3581400"/>
          <p14:tracePt t="61801" x="2943225" y="3600450"/>
          <p14:tracePt t="61816" x="3324225" y="3629025"/>
          <p14:tracePt t="61833" x="3581400" y="3657600"/>
          <p14:tracePt t="61849" x="4114800" y="3676650"/>
          <p14:tracePt t="61866" x="4533900" y="3676650"/>
          <p14:tracePt t="61883" x="4791075" y="3676650"/>
          <p14:tracePt t="61899" x="5019675" y="3657600"/>
          <p14:tracePt t="61916" x="5143500" y="3638550"/>
          <p14:tracePt t="61932" x="5191125" y="3629025"/>
          <p14:tracePt t="61949" x="5219700" y="3629025"/>
          <p14:tracePt t="62923" x="5229225" y="3629025"/>
          <p14:tracePt t="62939" x="5248275" y="3629025"/>
          <p14:tracePt t="62948" x="5305425" y="3629025"/>
          <p14:tracePt t="62949" x="5419725" y="3629025"/>
          <p14:tracePt t="62965" x="5724525" y="3657600"/>
          <p14:tracePt t="62981" x="6057900" y="3705225"/>
          <p14:tracePt t="62998" x="6286500" y="3743325"/>
          <p14:tracePt t="63015" x="6477000" y="3762375"/>
          <p14:tracePt t="63032" x="6600825" y="3781425"/>
          <p14:tracePt t="63048" x="6657975" y="3781425"/>
          <p14:tracePt t="63065" x="6705600" y="3781425"/>
          <p14:tracePt t="63082" x="6734175" y="3781425"/>
          <p14:tracePt t="63098" x="6743700" y="3781425"/>
          <p14:tracePt t="63115" x="6762750" y="3781425"/>
          <p14:tracePt t="63132" x="6791325" y="3771900"/>
          <p14:tracePt t="63148" x="6800850" y="3771900"/>
          <p14:tracePt t="63165" x="6819900" y="3771900"/>
          <p14:tracePt t="63241" x="6829425" y="3771900"/>
          <p14:tracePt t="63270" x="6838950" y="3771900"/>
          <p14:tracePt t="63370" x="6838950" y="3762375"/>
          <p14:tracePt t="64905" x="6829425" y="3762375"/>
          <p14:tracePt t="64909" x="6819900" y="3762375"/>
          <p14:tracePt t="64921" x="6800850" y="3762375"/>
          <p14:tracePt t="64931" x="6705600" y="3752850"/>
          <p14:tracePt t="64932" x="6429375" y="3743325"/>
          <p14:tracePt t="64948" x="5686425" y="3743325"/>
          <p14:tracePt t="64964" x="5038725" y="3762375"/>
          <p14:tracePt t="64981" x="4648200" y="3771900"/>
          <p14:tracePt t="64998" x="4486275" y="3790950"/>
          <p14:tracePt t="65014" x="4438650" y="3800475"/>
          <p14:tracePt t="65031" x="4410075" y="3800475"/>
          <p14:tracePt t="65067" x="4410075" y="3810000"/>
          <p14:tracePt t="65268" x="4391025" y="3810000"/>
          <p14:tracePt t="65277" x="4371975" y="3810000"/>
          <p14:tracePt t="65285" x="4152900" y="3771900"/>
          <p14:tracePt t="65286" x="3486150" y="3648075"/>
          <p14:tracePt t="65297" x="2724150" y="3562350"/>
          <p14:tracePt t="65314" x="2124075" y="3514725"/>
          <p14:tracePt t="65331" x="1514475" y="3505200"/>
          <p14:tracePt t="65347" x="1381125" y="3505200"/>
          <p14:tracePt t="65364" x="1333500" y="3514725"/>
          <p14:tracePt t="65381" x="1323975" y="3514725"/>
          <p14:tracePt t="65540" x="1314450" y="3514725"/>
          <p14:tracePt t="65557" x="1304925" y="3514725"/>
          <p14:tracePt t="65565" x="1295400" y="3514725"/>
          <p14:tracePt t="65569" x="1266825" y="3524250"/>
          <p14:tracePt t="65581" x="1200150" y="3533775"/>
          <p14:tracePt t="65597" x="1162050" y="3533775"/>
          <p14:tracePt t="65614" x="1095375" y="3533775"/>
          <p14:tracePt t="65631" x="1066800" y="3533775"/>
          <p14:tracePt t="65647" x="1057275" y="3533775"/>
          <p14:tracePt t="66014" x="1066800" y="3533775"/>
          <p14:tracePt t="66019" x="1076325" y="3533775"/>
          <p14:tracePt t="66020" x="1085850" y="3533775"/>
          <p14:tracePt t="66032" x="1143000" y="3533775"/>
          <p14:tracePt t="66048" x="1257300" y="3533775"/>
          <p14:tracePt t="66065" x="1333500" y="3533775"/>
          <p14:tracePt t="66081" x="1524000" y="3562350"/>
          <p14:tracePt t="66098" x="1800225" y="3590925"/>
          <p14:tracePt t="66115" x="1990725" y="3600450"/>
          <p14:tracePt t="66131" x="2295525" y="3609975"/>
          <p14:tracePt t="66148" x="2505075" y="3629025"/>
          <p14:tracePt t="66165" x="2571750" y="3629025"/>
          <p14:tracePt t="66182" x="2590800" y="3629025"/>
          <p14:tracePt t="66541" x="2600325" y="3629025"/>
          <p14:tracePt t="66546" x="2619375" y="3629025"/>
          <p14:tracePt t="66550" x="2695575" y="3619500"/>
          <p14:tracePt t="66558" x="2819400" y="3609975"/>
          <p14:tracePt t="66564" x="3267075" y="3600450"/>
          <p14:tracePt t="66581" x="3867150" y="3667125"/>
          <p14:tracePt t="66598" x="4105275" y="3695700"/>
          <p14:tracePt t="66614" x="4229100" y="3724275"/>
          <p14:tracePt t="66631" x="4276725" y="3733800"/>
          <p14:tracePt t="66648" x="4295775" y="3733800"/>
          <p14:tracePt t="66836" x="4305300" y="3733800"/>
          <p14:tracePt t="66843" x="4333875" y="3733800"/>
          <p14:tracePt t="66847" x="4410075" y="3733800"/>
          <p14:tracePt t="66853" x="4629150" y="3790950"/>
          <p14:tracePt t="66864" x="5124450" y="3848100"/>
          <p14:tracePt t="66881" x="5524500" y="3867150"/>
          <p14:tracePt t="66898" x="5705475" y="3867150"/>
          <p14:tracePt t="66914" x="5762625" y="3867150"/>
          <p14:tracePt t="66931" x="5772150" y="3857625"/>
          <p14:tracePt t="66948" x="5753100" y="3848100"/>
          <p14:tracePt t="66964" x="5705475" y="3819525"/>
          <p14:tracePt t="66981" x="5695950" y="3819525"/>
          <p14:tracePt t="67196" x="5753100" y="3800475"/>
          <p14:tracePt t="67203" x="5886450" y="3752850"/>
          <p14:tracePt t="67204" x="6276975" y="3676650"/>
          <p14:tracePt t="67214" x="6667500" y="3638550"/>
          <p14:tracePt t="67231" x="7077075" y="3609975"/>
          <p14:tracePt t="67248" x="7210425" y="3590925"/>
          <p14:tracePt t="67264" x="7239000" y="3590925"/>
          <p14:tracePt t="68943" x="7229475" y="3590925"/>
          <p14:tracePt t="75387" x="7210425" y="3581400"/>
          <p14:tracePt t="75392" x="7153275" y="3552825"/>
          <p14:tracePt t="75400" x="7067550" y="3505200"/>
          <p14:tracePt t="75401" x="6934200" y="3467100"/>
          <p14:tracePt t="75401" x="6772275" y="3409950"/>
          <p14:tracePt t="75412" x="5753100" y="3190875"/>
          <p14:tracePt t="75428" x="4476750" y="3048000"/>
          <p14:tracePt t="75445" x="3657600" y="3048000"/>
          <p14:tracePt t="75462" x="2733675" y="3105150"/>
          <p14:tracePt t="75478" x="2362200" y="3143250"/>
          <p14:tracePt t="75495" x="2305050" y="3162300"/>
          <p14:tracePt t="75512" x="2266950" y="3181350"/>
          <p14:tracePt t="75548" x="2266950" y="3190875"/>
          <p14:tracePt t="75744" x="2257425" y="3190875"/>
          <p14:tracePt t="75753" x="2200275" y="3190875"/>
          <p14:tracePt t="75761" x="2105025" y="3190875"/>
          <p14:tracePt t="75762" x="1905000" y="3190875"/>
          <p14:tracePt t="75778" x="1628775" y="3190875"/>
          <p14:tracePt t="75795" x="1314450" y="3209925"/>
          <p14:tracePt t="75811" x="1133475" y="3238500"/>
          <p14:tracePt t="75828" x="990600" y="3276600"/>
          <p14:tracePt t="75845" x="914400" y="3295650"/>
          <p14:tracePt t="75861" x="876300" y="3314700"/>
          <p14:tracePt t="75878" x="847725" y="3314700"/>
          <p14:tracePt t="75895" x="828675" y="3314700"/>
          <p14:tracePt t="75930" x="819150" y="3324225"/>
          <p14:tracePt t="75955" x="819150" y="3333750"/>
          <p14:tracePt t="75983" x="809625" y="3333750"/>
          <p14:tracePt t="76029" x="800100" y="3333750"/>
          <p14:tracePt t="76067" x="790575" y="3333750"/>
          <p14:tracePt t="76071" x="790575" y="3343275"/>
          <p14:tracePt t="76092" x="781050" y="3343275"/>
          <p14:tracePt t="76104" x="771525" y="3343275"/>
          <p14:tracePt t="76117" x="762000" y="3343275"/>
          <p14:tracePt t="76129" x="762000" y="3352800"/>
          <p14:tracePt t="76130" x="752475" y="3352800"/>
          <p14:tracePt t="76867" x="742950" y="3352800"/>
          <p14:tracePt t="76875" x="733425" y="3352800"/>
          <p14:tracePt t="76879" x="733425" y="3343275"/>
          <p14:tracePt t="76884" x="723900" y="3333750"/>
          <p14:tracePt t="76894" x="723900" y="3324225"/>
          <p14:tracePt t="76982" x="723900" y="3314700"/>
          <p14:tracePt t="76991" x="723900" y="3305175"/>
          <p14:tracePt t="77000" x="723900" y="3295650"/>
          <p14:tracePt t="77012" x="723900" y="3286125"/>
          <p14:tracePt t="77013" x="733425" y="3267075"/>
          <p14:tracePt t="77027" x="742950" y="3228975"/>
          <p14:tracePt t="77044" x="752475" y="3219450"/>
          <p14:tracePt t="77061" x="762000" y="3200400"/>
          <p14:tracePt t="77078" x="771525" y="3190875"/>
          <p14:tracePt t="77094" x="781050" y="3190875"/>
          <p14:tracePt t="77111" x="790575" y="3171825"/>
          <p14:tracePt t="77128" x="809625" y="3162300"/>
          <p14:tracePt t="77144" x="809625" y="3152775"/>
          <p14:tracePt t="77161" x="828675" y="3133725"/>
          <p14:tracePt t="77178" x="847725" y="3124200"/>
          <p14:tracePt t="77194" x="876300" y="3114675"/>
          <p14:tracePt t="77211" x="904875" y="3095625"/>
          <p14:tracePt t="77228" x="923925" y="3086100"/>
          <p14:tracePt t="77244" x="942975" y="3086100"/>
          <p14:tracePt t="77261" x="962025" y="3086100"/>
          <p14:tracePt t="77278" x="981075" y="3076575"/>
          <p14:tracePt t="77294" x="1028700" y="3067050"/>
          <p14:tracePt t="77311" x="1076325" y="3057525"/>
          <p14:tracePt t="77328" x="1095375" y="3057525"/>
          <p14:tracePt t="77344" x="1123950" y="3067050"/>
          <p14:tracePt t="77361" x="1171575" y="3076575"/>
          <p14:tracePt t="77378" x="1209675" y="3095625"/>
          <p14:tracePt t="77394" x="1295400" y="3133725"/>
          <p14:tracePt t="77411" x="1352550" y="3162300"/>
          <p14:tracePt t="77428" x="1390650" y="3190875"/>
          <p14:tracePt t="77444" x="1447800" y="3248025"/>
          <p14:tracePt t="77461" x="1485900" y="3286125"/>
          <p14:tracePt t="77478" x="1524000" y="3314700"/>
          <p14:tracePt t="77494" x="1543050" y="3343275"/>
          <p14:tracePt t="77511" x="1571625" y="3371850"/>
          <p14:tracePt t="77527" x="1581150" y="3381375"/>
          <p14:tracePt t="77544" x="1581150" y="3438525"/>
          <p14:tracePt t="77561" x="1581150" y="3495675"/>
          <p14:tracePt t="77577" x="1581150" y="3524250"/>
          <p14:tracePt t="77594" x="1571625" y="3571875"/>
          <p14:tracePt t="77594" x="1571625" y="3590925"/>
          <p14:tracePt t="77611" x="1552575" y="3657600"/>
          <p14:tracePt t="77627" x="1543050" y="3686175"/>
          <p14:tracePt t="77644" x="1514475" y="3724275"/>
          <p14:tracePt t="77661" x="1466850" y="3762375"/>
          <p14:tracePt t="77677" x="1381125" y="3819525"/>
          <p14:tracePt t="77694" x="1228725" y="3905250"/>
          <p14:tracePt t="77711" x="1123950" y="3952875"/>
          <p14:tracePt t="77727" x="1047750" y="3971925"/>
          <p14:tracePt t="77744" x="933450" y="4000500"/>
          <p14:tracePt t="77761" x="809625" y="3990975"/>
          <p14:tracePt t="77777" x="752475" y="3971925"/>
          <p14:tracePt t="77794" x="676275" y="3943350"/>
          <p14:tracePt t="77811" x="590550" y="3895725"/>
          <p14:tracePt t="77827" x="542925" y="3857625"/>
          <p14:tracePt t="77844" x="476250" y="3790950"/>
          <p14:tracePt t="77861" x="428625" y="3686175"/>
          <p14:tracePt t="77878" x="400050" y="3629025"/>
          <p14:tracePt t="77894" x="390525" y="3514725"/>
          <p14:tracePt t="77894" x="381000" y="3476625"/>
          <p14:tracePt t="77911" x="381000" y="3429000"/>
          <p14:tracePt t="77927" x="381000" y="3381375"/>
          <p14:tracePt t="77944" x="390525" y="3276600"/>
          <p14:tracePt t="77944" x="390525" y="3238500"/>
          <p14:tracePt t="77961" x="409575" y="3190875"/>
          <p14:tracePt t="77978" x="438150" y="3133725"/>
          <p14:tracePt t="77994" x="476250" y="3067050"/>
          <p14:tracePt t="78011" x="514350" y="3019425"/>
          <p14:tracePt t="78028" x="542925" y="2990850"/>
          <p14:tracePt t="78045" x="609600" y="2933700"/>
          <p14:tracePt t="78060" x="657225" y="2895600"/>
          <p14:tracePt t="78077" x="685800" y="2886075"/>
          <p14:tracePt t="78094" x="752475" y="2867025"/>
          <p14:tracePt t="78111" x="828675" y="2867025"/>
          <p14:tracePt t="78127" x="942975" y="2895600"/>
          <p14:tracePt t="78127" x="1000125" y="2924175"/>
          <p14:tracePt t="78144" x="1143000" y="2990850"/>
          <p14:tracePt t="78161" x="1219200" y="3048000"/>
          <p14:tracePt t="78177" x="1295400" y="3124200"/>
          <p14:tracePt t="78194" x="1362075" y="3219450"/>
          <p14:tracePt t="78210" x="1381125" y="3257550"/>
          <p14:tracePt t="78227" x="1400175" y="3286125"/>
          <p14:tracePt t="78244" x="1409700" y="3305175"/>
          <p14:tracePt t="78288" x="1409700" y="3314700"/>
          <p14:tracePt t="81092" x="1400175" y="3314700"/>
          <p14:tracePt t="81093" x="1381125" y="3324225"/>
          <p14:tracePt t="81109" x="1352550" y="3333750"/>
          <p14:tracePt t="81110" x="1304925" y="3343275"/>
          <p14:tracePt t="81126" x="1247775" y="3371850"/>
          <p14:tracePt t="81143" x="1209675" y="3381375"/>
          <p14:tracePt t="81159" x="1181100" y="3390900"/>
          <p14:tracePt t="81176" x="1143000" y="3400425"/>
          <p14:tracePt t="81193" x="1114425" y="3409950"/>
          <p14:tracePt t="81209" x="1095375" y="3419475"/>
          <p14:tracePt t="81226" x="1085850" y="3429000"/>
          <p14:tracePt t="81242" x="1066800" y="3438525"/>
          <p14:tracePt t="81259" x="1038225" y="3448050"/>
          <p14:tracePt t="81276" x="1019175" y="3467100"/>
          <p14:tracePt t="81293" x="1009650" y="3467100"/>
          <p14:tracePt t="81293" x="1000125" y="3476625"/>
          <p14:tracePt t="81310" x="990600" y="3476625"/>
          <p14:tracePt t="81344" x="981075" y="3476625"/>
          <p14:tracePt t="81345" x="971550" y="3476625"/>
          <p14:tracePt t="81359" x="971550" y="3486150"/>
          <p14:tracePt t="81376" x="962025" y="3486150"/>
          <p14:tracePt t="81416" x="962025" y="3495675"/>
          <p14:tracePt t="81440" x="952500" y="3495675"/>
          <p14:tracePt t="81444" x="942975" y="3495675"/>
          <p14:tracePt t="81452" x="923925" y="3505200"/>
          <p14:tracePt t="81459" x="904875" y="3505200"/>
          <p14:tracePt t="81476" x="866775" y="3514725"/>
          <p14:tracePt t="81493" x="838200" y="3514725"/>
          <p14:tracePt t="81509" x="828675" y="3514725"/>
          <p14:tracePt t="81526" x="809625" y="3514725"/>
          <p14:tracePt t="81542" x="790575" y="3505200"/>
          <p14:tracePt t="81559" x="771525" y="3495675"/>
          <p14:tracePt t="81576" x="752475" y="3476625"/>
          <p14:tracePt t="81592" x="742950" y="3467100"/>
          <p14:tracePt t="81609" x="733425" y="3448050"/>
          <p14:tracePt t="81626" x="723900" y="3438525"/>
          <p14:tracePt t="81642" x="714375" y="3400425"/>
          <p14:tracePt t="81659" x="714375" y="3362325"/>
          <p14:tracePt t="81659" x="714375" y="3343275"/>
          <p14:tracePt t="81676" x="714375" y="3295650"/>
          <p14:tracePt t="81693" x="714375" y="3248025"/>
          <p14:tracePt t="81709" x="723900" y="3219450"/>
          <p14:tracePt t="81726" x="723900" y="3190875"/>
          <p14:tracePt t="81743" x="733425" y="3181350"/>
          <p14:tracePt t="81759" x="742950" y="3171825"/>
          <p14:tracePt t="81776" x="752475" y="3152775"/>
          <p14:tracePt t="81776" x="771525" y="3143250"/>
          <p14:tracePt t="81792" x="800100" y="3114675"/>
          <p14:tracePt t="81809" x="838200" y="3105150"/>
          <p14:tracePt t="81826" x="895350" y="3048000"/>
          <p14:tracePt t="81842" x="952500" y="3019425"/>
          <p14:tracePt t="81859" x="971550" y="3000375"/>
          <p14:tracePt t="81876" x="990600" y="3000375"/>
          <p14:tracePt t="81892" x="1019175" y="2990850"/>
          <p14:tracePt t="81909" x="1038225" y="2981325"/>
          <p14:tracePt t="81926" x="1076325" y="2981325"/>
          <p14:tracePt t="81942" x="1104900" y="2981325"/>
          <p14:tracePt t="81959" x="1133475" y="2990850"/>
          <p14:tracePt t="81976" x="1152525" y="2990850"/>
          <p14:tracePt t="81993" x="1162050" y="3009900"/>
          <p14:tracePt t="82009" x="1200150" y="3028950"/>
          <p14:tracePt t="82026" x="1257300" y="3076575"/>
          <p14:tracePt t="82042" x="1314450" y="3105150"/>
          <p14:tracePt t="82059" x="1371600" y="3152775"/>
          <p14:tracePt t="82076" x="1409700" y="3209925"/>
          <p14:tracePt t="82092" x="1438275" y="3257550"/>
          <p14:tracePt t="82109" x="1476375" y="3324225"/>
          <p14:tracePt t="82125" x="1504950" y="3409950"/>
          <p14:tracePt t="82142" x="1543050" y="3486150"/>
          <p14:tracePt t="82159" x="1562100" y="3543300"/>
          <p14:tracePt t="82175" x="1600200" y="3609975"/>
          <p14:tracePt t="82192" x="1609725" y="3657600"/>
          <p14:tracePt t="82209" x="1609725" y="3686175"/>
          <p14:tracePt t="82225" x="1609725" y="3724275"/>
          <p14:tracePt t="82242" x="1571625" y="3762375"/>
          <p14:tracePt t="82259" x="1552575" y="3790950"/>
          <p14:tracePt t="82275" x="1524000" y="3800475"/>
          <p14:tracePt t="82292" x="1476375" y="3829050"/>
          <p14:tracePt t="82309" x="1457325" y="3848100"/>
          <p14:tracePt t="82325" x="1409700" y="3867150"/>
          <p14:tracePt t="82342" x="1352550" y="3876675"/>
          <p14:tracePt t="82359" x="1304925" y="3876675"/>
          <p14:tracePt t="82376" x="1247775" y="3876675"/>
          <p14:tracePt t="82392" x="1152525" y="3876675"/>
          <p14:tracePt t="82409" x="1066800" y="3857625"/>
          <p14:tracePt t="82425" x="1009650" y="3838575"/>
          <p14:tracePt t="82442" x="981075" y="3819525"/>
          <p14:tracePt t="82459" x="942975" y="3790950"/>
          <p14:tracePt t="82476" x="923925" y="3771900"/>
          <p14:tracePt t="82492" x="895350" y="3762375"/>
          <p14:tracePt t="82509" x="866775" y="3733800"/>
          <p14:tracePt t="82526" x="847725" y="3714750"/>
          <p14:tracePt t="82542" x="828675" y="3686175"/>
          <p14:tracePt t="82558" x="800100" y="3609975"/>
          <p14:tracePt t="82576" x="790575" y="3571875"/>
          <p14:tracePt t="82592" x="781050" y="3533775"/>
          <p14:tracePt t="82609" x="781050" y="3505200"/>
          <p14:tracePt t="82643" x="781050" y="3495675"/>
          <p14:tracePt t="82676" x="781050" y="3486150"/>
          <p14:tracePt t="82713" x="781050" y="3476625"/>
          <p14:tracePt t="83633" x="781050" y="3467100"/>
          <p14:tracePt t="83636" x="790575" y="3467100"/>
          <p14:tracePt t="83644" x="819150" y="3448050"/>
          <p14:tracePt t="83648" x="895350" y="3419475"/>
          <p14:tracePt t="83658" x="1038225" y="3381375"/>
          <p14:tracePt t="83675" x="1181100" y="3371850"/>
          <p14:tracePt t="83675" x="1219200" y="3371850"/>
          <p14:tracePt t="83692" x="1304925" y="3371850"/>
          <p14:tracePt t="83708" x="1352550" y="3371850"/>
          <p14:tracePt t="83725" x="1419225" y="3371850"/>
          <p14:tracePt t="83741" x="1447800" y="3371850"/>
          <p14:tracePt t="83778" x="1457325" y="3371850"/>
          <p14:tracePt t="83779" x="1466850" y="3371850"/>
          <p14:tracePt t="83828" x="1466850" y="3381375"/>
          <p14:tracePt t="83831" x="1476375" y="3381375"/>
          <p14:tracePt t="83914" x="1476375" y="3390900"/>
          <p14:tracePt t="83956" x="1485900" y="3390900"/>
          <p14:tracePt t="83971" x="1495425" y="3400425"/>
          <p14:tracePt t="83980" x="1504950" y="3409950"/>
          <p14:tracePt t="83995" x="1514475" y="3409950"/>
          <p14:tracePt t="83996" x="1524000" y="3419475"/>
          <p14:tracePt t="84013" x="1533525" y="3419475"/>
          <p14:tracePt t="84024" x="1543050" y="3419475"/>
          <p14:tracePt t="84041" x="1543050" y="3429000"/>
          <p14:tracePt t="85145" x="1533525" y="3429000"/>
          <p14:tracePt t="85181" x="1543050" y="3429000"/>
          <p14:tracePt t="85185" x="1562100" y="3429000"/>
          <p14:tracePt t="85193" x="1571625" y="3429000"/>
          <p14:tracePt t="85198" x="1619250" y="3419475"/>
          <p14:tracePt t="85207" x="1676400" y="3419475"/>
          <p14:tracePt t="85224" x="1771650" y="3419475"/>
          <p14:tracePt t="85240" x="1857375" y="3409950"/>
          <p14:tracePt t="85257" x="1943100" y="3409950"/>
          <p14:tracePt t="85274" x="1990725" y="3419475"/>
          <p14:tracePt t="85291" x="2028825" y="3419475"/>
          <p14:tracePt t="85307" x="2057400" y="3419475"/>
          <p14:tracePt t="85324" x="2105025" y="3419475"/>
          <p14:tracePt t="85341" x="2143125" y="3438525"/>
          <p14:tracePt t="85357" x="2162175" y="3457575"/>
          <p14:tracePt t="85374" x="2181225" y="3457575"/>
          <p14:tracePt t="85391" x="2219325" y="3457575"/>
          <p14:tracePt t="85407" x="2238375" y="3467100"/>
          <p14:tracePt t="85424" x="2266950" y="3476625"/>
          <p14:tracePt t="85441" x="2324100" y="3476625"/>
          <p14:tracePt t="85457" x="2333625" y="3476625"/>
          <p14:tracePt t="85474" x="2352675" y="3486150"/>
          <p14:tracePt t="85491" x="2381250" y="3486150"/>
          <p14:tracePt t="85507" x="2400300" y="3495675"/>
          <p14:tracePt t="85524" x="2428875" y="3495675"/>
          <p14:tracePt t="85541" x="2457450" y="3505200"/>
          <p14:tracePt t="85557" x="2466975" y="3505200"/>
          <p14:tracePt t="85636" x="2476500" y="3505200"/>
          <p14:tracePt t="85649" x="2486025" y="3505200"/>
          <p14:tracePt t="85716" x="2495550" y="3505200"/>
          <p14:tracePt t="86114" x="2495550" y="3514725"/>
          <p14:tracePt t="86806" x="2524125" y="3514725"/>
          <p14:tracePt t="86810" x="2562225" y="3514725"/>
          <p14:tracePt t="86818" x="2590800" y="3514725"/>
          <p14:tracePt t="86824" x="2657475" y="3514725"/>
          <p14:tracePt t="86841" x="2733675" y="3514725"/>
          <p14:tracePt t="86858" x="2809875" y="3514725"/>
          <p14:tracePt t="86875" x="2828925" y="3514725"/>
          <p14:tracePt t="86891" x="2867025" y="3514725"/>
          <p14:tracePt t="86908" x="2886075" y="3514725"/>
          <p14:tracePt t="86924" x="2905125" y="3514725"/>
          <p14:tracePt t="86941" x="2924175" y="3514725"/>
          <p14:tracePt t="86958" x="2933700" y="3514725"/>
          <p14:tracePt t="86974" x="2943225" y="3514725"/>
          <p14:tracePt t="86991" x="2962275" y="3514725"/>
          <p14:tracePt t="87007" x="2990850" y="3514725"/>
          <p14:tracePt t="87043" x="3009900" y="3514725"/>
          <p14:tracePt t="87044" x="3019425" y="3514725"/>
          <p14:tracePt t="87057" x="3038475" y="3514725"/>
          <p14:tracePt t="87075" x="3048000" y="3514725"/>
          <p14:tracePt t="87091" x="3057525" y="3514725"/>
          <p14:tracePt t="87108" x="3076575" y="3505200"/>
          <p14:tracePt t="87124" x="3086100" y="3505200"/>
          <p14:tracePt t="87141" x="3105150" y="3495675"/>
          <p14:tracePt t="87158" x="3133725" y="3495675"/>
          <p14:tracePt t="87174" x="3171825" y="3495675"/>
          <p14:tracePt t="87191" x="3200400" y="3495675"/>
          <p14:tracePt t="87208" x="3219450" y="3486150"/>
          <p14:tracePt t="87224" x="3228975" y="3486150"/>
          <p14:tracePt t="87241" x="3248025" y="3486150"/>
          <p14:tracePt t="87258" x="3257550" y="3467100"/>
          <p14:tracePt t="87274" x="3286125" y="3467100"/>
          <p14:tracePt t="87315" x="3295650" y="3467100"/>
          <p14:tracePt t="87319" x="3305175" y="3467100"/>
          <p14:tracePt t="87325" x="3314700" y="3457575"/>
          <p14:tracePt t="87341" x="3324225" y="3457575"/>
          <p14:tracePt t="87390" x="3333750" y="3457575"/>
          <p14:tracePt t="87403" x="3343275" y="3457575"/>
          <p14:tracePt t="87415" x="3343275" y="3448050"/>
          <p14:tracePt t="87419" x="3352800" y="3448050"/>
          <p14:tracePt t="87453" x="3352800" y="3438525"/>
          <p14:tracePt t="87457" x="3362325" y="3438525"/>
          <p14:tracePt t="87474" x="3371850" y="3438525"/>
          <p14:tracePt t="87475" x="3381375" y="3438525"/>
          <p14:tracePt t="87577" x="3390900" y="3438525"/>
          <p14:tracePt t="87670" x="3390900" y="3448050"/>
          <p14:tracePt t="87700" x="3390900" y="3457575"/>
          <p14:tracePt t="87704" x="3400425" y="3457575"/>
          <p14:tracePt t="87719" x="3400425" y="3467100"/>
          <p14:tracePt t="87729" x="3400425" y="3476625"/>
          <p14:tracePt t="87775" x="3400425" y="3486150"/>
          <p14:tracePt t="87828" x="3400425" y="3495675"/>
          <p14:tracePt t="87853" x="3390900" y="3495675"/>
          <p14:tracePt t="87903" x="3390900" y="3505200"/>
          <p14:tracePt t="87925" x="3381375" y="3505200"/>
          <p14:tracePt t="87966" x="3371850" y="3505200"/>
          <p14:tracePt t="87981" x="3362325" y="3505200"/>
          <p14:tracePt t="87991" x="3352800" y="3505200"/>
          <p14:tracePt t="87999" x="3333750" y="3505200"/>
          <p14:tracePt t="88007" x="3305175" y="3495675"/>
          <p14:tracePt t="88024" x="3286125" y="3486150"/>
          <p14:tracePt t="88041" x="3267075" y="3467100"/>
          <p14:tracePt t="88057" x="3248025" y="3448050"/>
          <p14:tracePt t="88074" x="3219450" y="3419475"/>
          <p14:tracePt t="88091" x="3219450" y="3409950"/>
          <p14:tracePt t="88107" x="3219450" y="3390900"/>
          <p14:tracePt t="88124" x="3219450" y="3381375"/>
          <p14:tracePt t="88140" x="3219450" y="3371850"/>
          <p14:tracePt t="88157" x="3219450" y="3362325"/>
          <p14:tracePt t="88210" x="3219450" y="3352800"/>
          <p14:tracePt t="88260" x="3219450" y="3343275"/>
          <p14:tracePt t="88289" x="3228975" y="3343275"/>
          <p14:tracePt t="88297" x="3238500" y="3343275"/>
          <p14:tracePt t="88298" x="3238500" y="3333750"/>
          <p14:tracePt t="88307" x="3248025" y="3333750"/>
          <p14:tracePt t="88324" x="3257550" y="3333750"/>
          <p14:tracePt t="88340" x="3276600" y="3333750"/>
          <p14:tracePt t="88357" x="3295650" y="3333750"/>
          <p14:tracePt t="88373" x="3314700" y="3333750"/>
          <p14:tracePt t="88390" x="3333750" y="3333750"/>
          <p14:tracePt t="88407" x="3352800" y="3362325"/>
          <p14:tracePt t="88424" x="3362325" y="3400425"/>
          <p14:tracePt t="88441" x="3381375" y="3419475"/>
          <p14:tracePt t="88457" x="3381375" y="3448050"/>
          <p14:tracePt t="88474" x="3381375" y="3467100"/>
          <p14:tracePt t="88490" x="3381375" y="3476625"/>
          <p14:tracePt t="88507" x="3381375" y="3486150"/>
          <p14:tracePt t="88549" x="3381375" y="3495675"/>
          <p14:tracePt t="89823" x="3371850" y="3495675"/>
          <p14:tracePt t="89844" x="3362325" y="3495675"/>
          <p14:tracePt t="89894" x="3352800" y="3495675"/>
          <p14:tracePt t="89918" x="3352800" y="3486150"/>
          <p14:tracePt t="89922" x="3343275" y="3486150"/>
          <p14:tracePt t="89931" x="3343275" y="3457575"/>
          <p14:tracePt t="89939" x="3343275" y="3390900"/>
          <p14:tracePt t="89956" x="3352800" y="3305175"/>
          <p14:tracePt t="89973" x="3390900" y="3238500"/>
          <p14:tracePt t="89990" x="3429000" y="3181350"/>
          <p14:tracePt t="90006" x="3524250" y="3105150"/>
          <p14:tracePt t="90023" x="3581400" y="3076575"/>
          <p14:tracePt t="90040" x="3629025" y="3057525"/>
          <p14:tracePt t="90057" x="3790950" y="3038475"/>
          <p14:tracePt t="90073" x="3886200" y="3038475"/>
          <p14:tracePt t="90090" x="4076700" y="3067050"/>
          <p14:tracePt t="90107" x="4295775" y="3133725"/>
          <p14:tracePt t="90123" x="4438650" y="3238500"/>
          <p14:tracePt t="90140" x="4657725" y="3381375"/>
          <p14:tracePt t="90157" x="4752975" y="3438525"/>
          <p14:tracePt t="90173" x="4800600" y="3476625"/>
          <p14:tracePt t="90190" x="4819650" y="3505200"/>
          <p14:tracePt t="90207" x="4848225" y="3533775"/>
          <p14:tracePt t="90223" x="4867275" y="3552825"/>
          <p14:tracePt t="90330" x="4867275" y="3562350"/>
          <p14:tracePt t="90538" x="4857750" y="3562350"/>
          <p14:tracePt t="90590" x="4857750" y="3571875"/>
          <p14:tracePt t="91149" x="4857750" y="3562350"/>
          <p14:tracePt t="91158" x="4857750" y="3552825"/>
          <p14:tracePt t="91172" x="4857750" y="3543300"/>
          <p14:tracePt t="91173" x="4857750" y="3495675"/>
          <p14:tracePt t="91189" x="4857750" y="3467100"/>
          <p14:tracePt t="91206" x="4876800" y="3448050"/>
          <p14:tracePt t="91206" x="4886325" y="3448050"/>
          <p14:tracePt t="91223" x="4914900" y="3429000"/>
          <p14:tracePt t="91239" x="4943475" y="3400425"/>
          <p14:tracePt t="91256" x="4972050" y="3381375"/>
          <p14:tracePt t="91273" x="5000625" y="3371850"/>
          <p14:tracePt t="91289" x="5029200" y="3362325"/>
          <p14:tracePt t="91306" x="5048250" y="3352800"/>
          <p14:tracePt t="91323" x="5076825" y="3343275"/>
          <p14:tracePt t="91339" x="5143500" y="3333750"/>
          <p14:tracePt t="91356" x="5172075" y="3333750"/>
          <p14:tracePt t="91372" x="5200650" y="3333750"/>
          <p14:tracePt t="91389" x="5238750" y="3333750"/>
          <p14:tracePt t="91406" x="5248275" y="3333750"/>
          <p14:tracePt t="91422" x="5276850" y="3333750"/>
          <p14:tracePt t="91439" x="5305425" y="3333750"/>
          <p14:tracePt t="91456" x="5324475" y="3343275"/>
          <p14:tracePt t="91472" x="5343525" y="3343275"/>
          <p14:tracePt t="91489" x="5372100" y="3352800"/>
          <p14:tracePt t="91506" x="5381625" y="3362325"/>
          <p14:tracePt t="91522" x="5410200" y="3371850"/>
          <p14:tracePt t="91539" x="5419725" y="3371850"/>
          <p14:tracePt t="91556" x="5438775" y="3390900"/>
          <p14:tracePt t="91572" x="5457825" y="3400425"/>
          <p14:tracePt t="91589" x="5467350" y="3400425"/>
          <p14:tracePt t="91606" x="5486400" y="3409950"/>
          <p14:tracePt t="91682" x="5486400" y="3419475"/>
          <p14:tracePt t="91727" x="5495925" y="3419475"/>
          <p14:tracePt t="91775" x="5495925" y="3429000"/>
          <p14:tracePt t="91874" x="5505450" y="3429000"/>
          <p14:tracePt t="91878" x="5505450" y="3438525"/>
          <p14:tracePt t="91890" x="5514975" y="3438525"/>
          <p14:tracePt t="91905" x="5524500" y="3457575"/>
          <p14:tracePt t="91906" x="5524500" y="3467100"/>
          <p14:tracePt t="91922" x="5524500" y="3476625"/>
          <p14:tracePt t="91939" x="5524500" y="3486150"/>
          <p14:tracePt t="92002" x="5524500" y="3495675"/>
          <p14:tracePt t="92089" x="5524500" y="3505200"/>
          <p14:tracePt t="92113" x="5514975" y="3505200"/>
          <p14:tracePt t="92215" x="5505450" y="3505200"/>
          <p14:tracePt t="92251" x="5505450" y="3495675"/>
          <p14:tracePt t="92260" x="5505450" y="3486150"/>
          <p14:tracePt t="92261" x="5495925" y="3476625"/>
          <p14:tracePt t="92272" x="5495925" y="3467100"/>
          <p14:tracePt t="92289" x="5495925" y="3457575"/>
          <p14:tracePt t="92305" x="5495925" y="3448050"/>
          <p14:tracePt t="93264" x="5495925" y="3438525"/>
          <p14:tracePt t="93276" x="5495925" y="3429000"/>
          <p14:tracePt t="93280" x="5505450" y="3419475"/>
          <p14:tracePt t="93288" x="5534025" y="3390900"/>
          <p14:tracePt t="93293" x="5553075" y="3362325"/>
          <p14:tracePt t="93305" x="5638800" y="3286125"/>
          <p14:tracePt t="93322" x="5715000" y="3219450"/>
          <p14:tracePt t="93338" x="5772150" y="3181350"/>
          <p14:tracePt t="93355" x="5838825" y="3152775"/>
          <p14:tracePt t="93372" x="5915025" y="3095625"/>
          <p14:tracePt t="93388" x="5972175" y="3067050"/>
          <p14:tracePt t="93405" x="6010275" y="3057525"/>
          <p14:tracePt t="93422" x="6086475" y="3057525"/>
          <p14:tracePt t="93438" x="6172200" y="3057525"/>
          <p14:tracePt t="93455" x="6210300" y="3086100"/>
          <p14:tracePt t="93472" x="6276975" y="3114675"/>
          <p14:tracePt t="93488" x="6400800" y="3162300"/>
          <p14:tracePt t="93505" x="6448425" y="3190875"/>
          <p14:tracePt t="93522" x="6496050" y="3228975"/>
          <p14:tracePt t="93538" x="6581775" y="3314700"/>
          <p14:tracePt t="93555" x="6610350" y="3343275"/>
          <p14:tracePt t="93572" x="6648450" y="3362325"/>
          <p14:tracePt t="93588" x="6657975" y="3362325"/>
          <p14:tracePt t="93605" x="6657975" y="3371850"/>
          <p14:tracePt t="93686" x="6667500" y="3371850"/>
          <p14:tracePt t="94702" x="6667500" y="3381375"/>
          <p14:tracePt t="95504" x="6667500" y="3371850"/>
          <p14:tracePt t="95508" x="6657975" y="3362325"/>
          <p14:tracePt t="95516" x="6638925" y="3343275"/>
          <p14:tracePt t="95521" x="6467475" y="3257550"/>
          <p14:tracePt t="95537" x="6143625" y="3200400"/>
          <p14:tracePt t="95554" x="5819775" y="3190875"/>
          <p14:tracePt t="95571" x="5029200" y="3219450"/>
          <p14:tracePt t="95587" x="4295775" y="3343275"/>
          <p14:tracePt t="95604" x="3733800" y="3438525"/>
          <p14:tracePt t="95621" x="2962275" y="3590925"/>
          <p14:tracePt t="95637" x="2390775" y="3705225"/>
          <p14:tracePt t="95654" x="2038350" y="3771900"/>
          <p14:tracePt t="95671" x="1838325" y="3810000"/>
          <p14:tracePt t="95687" x="1647825" y="3829050"/>
          <p14:tracePt t="95704" x="1571625" y="3838575"/>
          <p14:tracePt t="95721" x="1514475" y="3857625"/>
          <p14:tracePt t="95737" x="1428750" y="3857625"/>
          <p14:tracePt t="95754" x="1381125" y="3857625"/>
          <p14:tracePt t="95771" x="1362075" y="3867150"/>
          <p14:tracePt t="95787" x="1352550" y="3867150"/>
          <p14:tracePt t="95804" x="1343025" y="3867150"/>
          <p14:tracePt t="95841" x="1333500" y="3867150"/>
          <p14:tracePt t="95865" x="1323975" y="3867150"/>
          <p14:tracePt t="95878" x="1323975" y="3876675"/>
          <p14:tracePt t="95891" x="1314450" y="3876675"/>
          <p14:tracePt t="95903" x="1304925" y="3876675"/>
          <p14:tracePt t="95909" x="1257300" y="3876675"/>
          <p14:tracePt t="95920" x="1228725" y="3895725"/>
          <p14:tracePt t="95937" x="1190625" y="3895725"/>
          <p14:tracePt t="95954" x="1143000" y="3895725"/>
          <p14:tracePt t="95970" x="1114425" y="3895725"/>
          <p14:tracePt t="95987" x="1104900" y="3895725"/>
          <p14:tracePt t="96004" x="1085850" y="3895725"/>
          <p14:tracePt t="96044" x="1076325" y="3895725"/>
          <p14:tracePt t="96056" x="1076325" y="3886200"/>
          <p14:tracePt t="96057" x="1066800" y="3886200"/>
          <p14:tracePt t="96132" x="1066800" y="3876675"/>
          <p14:tracePt t="96348" x="1076325" y="3876675"/>
          <p14:tracePt t="96352" x="1095375" y="3867150"/>
          <p14:tracePt t="96360" x="1143000" y="3848100"/>
          <p14:tracePt t="96370" x="1295400" y="3810000"/>
          <p14:tracePt t="96387" x="1514475" y="3752850"/>
          <p14:tracePt t="96404" x="1695450" y="3695700"/>
          <p14:tracePt t="96420" x="1895475" y="3609975"/>
          <p14:tracePt t="96437" x="2314575" y="3571875"/>
          <p14:tracePt t="96454" x="2543175" y="3571875"/>
          <p14:tracePt t="96470" x="2857500" y="3590925"/>
          <p14:tracePt t="96470" x="2981325" y="3619500"/>
          <p14:tracePt t="96487" x="3352800" y="3686175"/>
          <p14:tracePt t="96503" x="3486150" y="3705225"/>
          <p14:tracePt t="96520" x="3629025" y="3714750"/>
          <p14:tracePt t="96537" x="3771900" y="3695700"/>
          <p14:tracePt t="96553" x="3829050" y="3686175"/>
          <p14:tracePt t="96571" x="3905250" y="3667125"/>
          <p14:tracePt t="96603" x="4000500" y="3657600"/>
          <p14:tracePt t="96604" x="4029075" y="3657600"/>
          <p14:tracePt t="96620" x="4048125" y="3657600"/>
          <p14:tracePt t="96867" x="4057650" y="3657600"/>
          <p14:tracePt t="96876" x="4057650" y="3648075"/>
          <p14:tracePt t="96877" x="4143375" y="3590925"/>
          <p14:tracePt t="96887" x="4667250" y="3390900"/>
          <p14:tracePt t="96904" x="5648325" y="3352800"/>
          <p14:tracePt t="96920" x="6372225" y="3419475"/>
          <p14:tracePt t="96937" x="7229475" y="3571875"/>
          <p14:tracePt t="96937" x="7410450" y="3609975"/>
          <p14:tracePt t="96954" x="7696200" y="3648075"/>
          <p14:tracePt t="96971" x="7867650" y="3667125"/>
          <p14:tracePt t="96986" x="7972425" y="3667125"/>
          <p14:tracePt t="97003" x="8010525" y="3667125"/>
          <p14:tracePt t="97020" x="8020050" y="3667125"/>
          <p14:tracePt t="97036" x="8039100" y="3676650"/>
          <p14:tracePt t="97099" x="8048625" y="3676650"/>
          <p14:tracePt t="97787" x="8048625" y="3686175"/>
          <p14:tracePt t="98218" x="8039100" y="3686175"/>
          <p14:tracePt t="98231" x="8029575" y="3695700"/>
          <p14:tracePt t="98247" x="8020050" y="3705225"/>
          <p14:tracePt t="99306" x="8039100" y="3686175"/>
          <p14:tracePt t="99310" x="8048625" y="3676650"/>
          <p14:tracePt t="99313" x="8058150" y="3667125"/>
          <p14:tracePt t="99319" x="8086725" y="3648075"/>
          <p14:tracePt t="99336" x="8105775" y="3648075"/>
          <p14:tracePt t="99389" x="8105775" y="3638550"/>
          <p14:tracePt t="99407" x="8077200" y="3629025"/>
          <p14:tracePt t="99409" x="7820025" y="3571875"/>
          <p14:tracePt t="99418" x="7410450" y="3505200"/>
          <p14:tracePt t="99435" x="6715125" y="3438525"/>
          <p14:tracePt t="99452" x="5981700" y="3390900"/>
          <p14:tracePt t="99469" x="5543550" y="3400425"/>
          <p14:tracePt t="99486" x="5048250" y="3467100"/>
          <p14:tracePt t="99502" x="4724400" y="3505200"/>
          <p14:tracePt t="99519" x="4610100" y="3543300"/>
          <p14:tracePt t="99536" x="4572000" y="3543300"/>
          <p14:tracePt t="99552" x="4552950" y="3543300"/>
          <p14:tracePt t="99786" x="4533900" y="3543300"/>
          <p14:tracePt t="99790" x="4514850" y="3552825"/>
          <p14:tracePt t="99796" x="4486275" y="3552825"/>
          <p14:tracePt t="99802" x="4229100" y="3609975"/>
          <p14:tracePt t="99819" x="4000500" y="3648075"/>
          <p14:tracePt t="99836" x="3686175" y="3676650"/>
          <p14:tracePt t="99852" x="3467100" y="3686175"/>
          <p14:tracePt t="99869" x="3371850" y="3686175"/>
          <p14:tracePt t="99885" x="3305175" y="3686175"/>
          <p14:tracePt t="99902" x="3276600" y="3686175"/>
          <p14:tracePt t="99919" x="3238500" y="3686175"/>
          <p14:tracePt t="99935" x="3228975" y="3676650"/>
          <p14:tracePt t="99992" x="3219450" y="3676650"/>
          <p14:tracePt t="100019" x="3209925" y="3676650"/>
          <p14:tracePt t="100027" x="3200400" y="3676650"/>
          <p14:tracePt t="100044" x="3190875" y="3676650"/>
          <p14:tracePt t="100070" x="3181350" y="3676650"/>
          <p14:tracePt t="100081" x="3171825" y="3676650"/>
          <p14:tracePt t="100090" x="3162300" y="3676650"/>
          <p14:tracePt t="100091" x="3152775" y="3686175"/>
          <p14:tracePt t="100102" x="3124200" y="3705225"/>
          <p14:tracePt t="100102" x="3105150" y="3714750"/>
          <p14:tracePt t="100119" x="3076575" y="3724275"/>
          <p14:tracePt t="100135" x="3028950" y="3743325"/>
          <p14:tracePt t="100152" x="2962275" y="3752850"/>
          <p14:tracePt t="100169" x="2886075" y="3762375"/>
          <p14:tracePt t="100186" x="2857500" y="3762375"/>
          <p14:tracePt t="100202" x="2838450" y="3762375"/>
          <p14:tracePt t="100219" x="2828925" y="3762375"/>
          <p14:tracePt t="101807" x="2838450" y="3762375"/>
          <p14:tracePt t="101812" x="2867025" y="3743325"/>
          <p14:tracePt t="101818" x="2895600" y="3733800"/>
          <p14:tracePt t="101824" x="3048000" y="3686175"/>
          <p14:tracePt t="101835" x="3276600" y="3657600"/>
          <p14:tracePt t="101851" x="3790950" y="3619500"/>
          <p14:tracePt t="101868" x="4048125" y="3619500"/>
          <p14:tracePt t="101885" x="4267200" y="3638550"/>
          <p14:tracePt t="101902" x="4429125" y="3638550"/>
          <p14:tracePt t="101918" x="4486275" y="3638550"/>
          <p14:tracePt t="101934" x="4552950" y="3638550"/>
          <p14:tracePt t="101951" x="4581525" y="3638550"/>
          <p14:tracePt t="101968" x="4600575" y="3629025"/>
          <p14:tracePt t="101984" x="4629150" y="3619500"/>
          <p14:tracePt t="102002" x="4648200" y="3609975"/>
          <p14:tracePt t="102018" x="4657725" y="3609975"/>
          <p14:tracePt t="102035" x="4695825" y="3609975"/>
          <p14:tracePt t="102051" x="4714875" y="3600450"/>
          <p14:tracePt t="102068" x="4724400" y="3600450"/>
          <p14:tracePt t="102084" x="4733925" y="3600450"/>
          <p14:tracePt t="102101" x="4752975" y="3600450"/>
          <p14:tracePt t="102118" x="4762500" y="3600450"/>
          <p14:tracePt t="102134" x="4781550" y="3600450"/>
          <p14:tracePt t="102151" x="4810125" y="3590925"/>
          <p14:tracePt t="102168" x="4819650" y="3590925"/>
          <p14:tracePt t="102184" x="4838700" y="3590925"/>
          <p14:tracePt t="102201" x="4848225" y="3590925"/>
          <p14:tracePt t="103284" x="4867275" y="3581400"/>
          <p14:tracePt t="103292" x="4905375" y="3552825"/>
          <p14:tracePt t="103297" x="5010150" y="3505200"/>
          <p14:tracePt t="103300" x="5610225" y="3352800"/>
          <p14:tracePt t="103317" x="6257925" y="3343275"/>
          <p14:tracePt t="103334" x="6715125" y="3400425"/>
          <p14:tracePt t="103351" x="7181850" y="3486150"/>
          <p14:tracePt t="103367" x="7381875" y="3505200"/>
          <p14:tracePt t="103384" x="7439025" y="3514725"/>
          <p14:tracePt t="103400" x="7467600" y="3514725"/>
          <p14:tracePt t="103417" x="7486650" y="3514725"/>
          <p14:tracePt t="104102" x="7477125" y="3514725"/>
          <p14:tracePt t="104106" x="7477125" y="3524250"/>
          <p14:tracePt t="104126" x="7467600" y="3524250"/>
          <p14:tracePt t="104143" x="7458075" y="3524250"/>
          <p14:tracePt t="104156" x="7448550" y="3524250"/>
          <p14:tracePt t="104185" x="7448550" y="3533775"/>
          <p14:tracePt t="104200" x="7439025" y="3533775"/>
          <p14:tracePt t="108044" x="7439025" y="3524250"/>
          <p14:tracePt t="108048" x="7419975" y="3514725"/>
          <p14:tracePt t="108056" x="7400925" y="3505200"/>
          <p14:tracePt t="108060" x="7391400" y="3486150"/>
          <p14:tracePt t="108066" x="7286625" y="3448050"/>
          <p14:tracePt t="108083" x="7038975" y="3371850"/>
          <p14:tracePt t="108100" x="6800850" y="3324225"/>
          <p14:tracePt t="108116" x="6372225" y="3276600"/>
          <p14:tracePt t="108133" x="5829300" y="3248025"/>
          <p14:tracePt t="108149" x="5524500" y="3248025"/>
          <p14:tracePt t="108167" x="5162550" y="3267075"/>
          <p14:tracePt t="108183" x="4943475" y="3286125"/>
          <p14:tracePt t="108200" x="4867275" y="3295650"/>
          <p14:tracePt t="108216" x="4838700" y="3295650"/>
          <p14:tracePt t="108447" x="4838700" y="3305175"/>
          <p14:tracePt t="108456" x="4829175" y="3305175"/>
          <p14:tracePt t="108475" x="4819650" y="3314700"/>
          <p14:tracePt t="108482" x="4810125" y="3314700"/>
          <p14:tracePt t="108483" x="4781550" y="3324225"/>
          <p14:tracePt t="108499" x="4705350" y="3343275"/>
          <p14:tracePt t="108516" x="4572000" y="3390900"/>
          <p14:tracePt t="108533" x="4248150" y="3457575"/>
          <p14:tracePt t="108549" x="4000500" y="3495675"/>
          <p14:tracePt t="108566" x="3638550" y="3514725"/>
          <p14:tracePt t="108583" x="3286125" y="3524250"/>
          <p14:tracePt t="108600" x="3114675" y="3533775"/>
          <p14:tracePt t="108616" x="3009900" y="3543300"/>
          <p14:tracePt t="108633" x="2962275" y="3552825"/>
          <p14:tracePt t="108650" x="2952750" y="3552825"/>
          <p14:tracePt t="108693" x="2952750" y="3562350"/>
          <p14:tracePt t="108829" x="2952750" y="3571875"/>
          <p14:tracePt t="108888" x="2943225" y="3571875"/>
          <p14:tracePt t="108898" x="2933700" y="3571875"/>
          <p14:tracePt t="108905" x="2924175" y="3571875"/>
          <p14:tracePt t="108919" x="2914650" y="3571875"/>
          <p14:tracePt t="108959" x="2905125" y="3571875"/>
          <p14:tracePt t="113164" x="2905125" y="3581400"/>
          <p14:tracePt t="113174" x="2895600" y="3581400"/>
          <p14:tracePt t="113237" x="2886075" y="3581400"/>
          <p14:tracePt t="113579" x="2876550" y="3581400"/>
          <p14:tracePt t="113602" x="2857500" y="3581400"/>
          <p14:tracePt t="113623" x="2847975" y="3571875"/>
          <p14:tracePt t="113630" x="2847975" y="3562350"/>
          <p14:tracePt t="113648" x="2838450" y="3552825"/>
          <p14:tracePt t="113649" x="2828925" y="3543300"/>
          <p14:tracePt t="113664" x="2809875" y="3533775"/>
          <p14:tracePt t="113680" x="2809875" y="3505200"/>
          <p14:tracePt t="113697" x="2800350" y="3495675"/>
          <p14:tracePt t="113714" x="2790825" y="3476625"/>
          <p14:tracePt t="113730" x="2790825" y="3467100"/>
          <p14:tracePt t="113784" x="2790825" y="3457575"/>
          <p14:tracePt t="113821" x="2790825" y="3448050"/>
          <p14:tracePt t="113835" x="2800350" y="3438525"/>
          <p14:tracePt t="113871" x="2800350" y="3429000"/>
          <p14:tracePt t="113885" x="2809875" y="3429000"/>
          <p14:tracePt t="113887" x="2819400" y="3409950"/>
          <p14:tracePt t="113897" x="2828925" y="3409950"/>
          <p14:tracePt t="113914" x="2847975" y="3400425"/>
          <p14:tracePt t="113930" x="2867025" y="3390900"/>
          <p14:tracePt t="113947" x="2876550" y="3390900"/>
          <p14:tracePt t="113964" x="2886075" y="3371850"/>
          <p14:tracePt t="113980" x="2905125" y="3371850"/>
          <p14:tracePt t="114013" x="2914650" y="3371850"/>
          <p14:tracePt t="114035" x="2924175" y="3371850"/>
          <p14:tracePt t="114049" x="2943225" y="3371850"/>
          <p14:tracePt t="114056" x="2952750" y="3371850"/>
          <p14:tracePt t="114063" x="2962275" y="3381375"/>
          <p14:tracePt t="114080" x="2990850" y="3381375"/>
          <p14:tracePt t="114096" x="3000375" y="3390900"/>
          <p14:tracePt t="114132" x="3009900" y="3390900"/>
          <p14:tracePt t="114133" x="3009900" y="3400425"/>
          <p14:tracePt t="114146" x="3019425" y="3409950"/>
          <p14:tracePt t="114163" x="3028950" y="3419475"/>
          <p14:tracePt t="114180" x="3038475" y="3438525"/>
          <p14:tracePt t="114197" x="3048000" y="3467100"/>
          <p14:tracePt t="114214" x="3057525" y="3476625"/>
          <p14:tracePt t="114230" x="3057525" y="3495675"/>
          <p14:tracePt t="114247" x="3067050" y="3505200"/>
          <p14:tracePt t="114264" x="3067050" y="3524250"/>
          <p14:tracePt t="114281" x="3067050" y="3533775"/>
          <p14:tracePt t="114297" x="3067050" y="3552825"/>
          <p14:tracePt t="114314" x="3067050" y="3571875"/>
          <p14:tracePt t="114350" x="3067050" y="3581400"/>
          <p14:tracePt t="114380" x="3067050" y="3590925"/>
          <p14:tracePt t="114398" x="3067050" y="3600450"/>
          <p14:tracePt t="114428" x="3067050" y="3609975"/>
          <p14:tracePt t="114440" x="3057525" y="3609975"/>
          <p14:tracePt t="114448" x="3057525" y="3619500"/>
          <p14:tracePt t="114448" x="3048000" y="3629025"/>
          <p14:tracePt t="114464" x="3038475" y="3638550"/>
          <p14:tracePt t="114480" x="3038475" y="3648075"/>
          <p14:tracePt t="114497" x="3019425" y="3648075"/>
          <p14:tracePt t="114513" x="3019425" y="3667125"/>
          <p14:tracePt t="114530" x="3000375" y="3676650"/>
          <p14:tracePt t="114547" x="2981325" y="3686175"/>
          <p14:tracePt t="114563" x="2952750" y="3695700"/>
          <p14:tracePt t="114580" x="2933700" y="3695700"/>
          <p14:tracePt t="114597" x="2905125" y="3705225"/>
          <p14:tracePt t="114613" x="2876550" y="3714750"/>
          <p14:tracePt t="114630" x="2857500" y="3714750"/>
          <p14:tracePt t="114647" x="2838450" y="3714750"/>
          <p14:tracePt t="114664" x="2819400" y="3714750"/>
          <p14:tracePt t="114680" x="2800350" y="3714750"/>
          <p14:tracePt t="114697" x="2771775" y="3714750"/>
          <p14:tracePt t="114713" x="2752725" y="3714750"/>
          <p14:tracePt t="114730" x="2733675" y="3714750"/>
          <p14:tracePt t="114747" x="2705100" y="3714750"/>
          <p14:tracePt t="114763" x="2695575" y="3714750"/>
          <p14:tracePt t="114780" x="2686050" y="3705225"/>
          <p14:tracePt t="114797" x="2667000" y="3705225"/>
          <p14:tracePt t="114814" x="2647950" y="3705225"/>
          <p14:tracePt t="114830" x="2638425" y="3695700"/>
          <p14:tracePt t="114847" x="2619375" y="3695700"/>
          <p14:tracePt t="114863" x="2619375" y="3686175"/>
          <p14:tracePt t="114863" x="2609850" y="3676650"/>
          <p14:tracePt t="114880" x="2600325" y="3676650"/>
          <p14:tracePt t="114897" x="2581275" y="3667125"/>
          <p14:tracePt t="114914" x="2581275" y="3657600"/>
          <p14:tracePt t="114930" x="2571750" y="3638550"/>
          <p14:tracePt t="114972" x="2562225" y="3638550"/>
          <p14:tracePt t="114980" x="2562225" y="3629025"/>
          <p14:tracePt t="115001" x="2562225" y="3619500"/>
          <p14:tracePt t="115014" x="2552700" y="3619500"/>
          <p14:tracePt t="115040" x="2552700" y="3609975"/>
          <p14:tracePt t="115061" x="2552700" y="3600450"/>
          <p14:tracePt t="115078" x="2552700" y="3590925"/>
          <p14:tracePt t="115111" x="2552700" y="3581400"/>
          <p14:tracePt t="115124" x="2552700" y="3571875"/>
          <p14:tracePt t="115136" x="2552700" y="3562350"/>
          <p14:tracePt t="115140" x="2552700" y="3552825"/>
          <p14:tracePt t="115147" x="2562225" y="3524250"/>
          <p14:tracePt t="115163" x="2562225" y="3514725"/>
          <p14:tracePt t="115197" x="2571750" y="3514725"/>
          <p14:tracePt t="115214" x="2571750" y="3505200"/>
          <p14:tracePt t="115215" x="2571750" y="3495675"/>
          <p14:tracePt t="115275" x="2571750" y="3486150"/>
          <p14:tracePt t="115284" x="2581275" y="3486150"/>
          <p14:tracePt t="115731" x="2600325" y="3486150"/>
          <p14:tracePt t="115743" x="2619375" y="3486150"/>
          <p14:tracePt t="115751" x="2638425" y="3486150"/>
          <p14:tracePt t="115752" x="2695575" y="3476625"/>
          <p14:tracePt t="115763" x="2762250" y="3476625"/>
          <p14:tracePt t="115763" x="2800350" y="3476625"/>
          <p14:tracePt t="115780" x="2933700" y="3476625"/>
          <p14:tracePt t="115796" x="3219450" y="3476625"/>
          <p14:tracePt t="115813" x="3429000" y="3476625"/>
          <p14:tracePt t="115813" x="3543300" y="3486150"/>
          <p14:tracePt t="115830" x="3790950" y="3524250"/>
          <p14:tracePt t="115846" x="4143375" y="3562350"/>
          <p14:tracePt t="115863" x="4391025" y="3581400"/>
          <p14:tracePt t="115880" x="4543425" y="3590925"/>
          <p14:tracePt t="115897" x="4667250" y="3609975"/>
          <p14:tracePt t="115913" x="4724400" y="3619500"/>
          <p14:tracePt t="115930" x="4762500" y="3619500"/>
          <p14:tracePt t="115946" x="4791075" y="3619500"/>
          <p14:tracePt t="115963" x="4819650" y="3619500"/>
          <p14:tracePt t="115980" x="4829175" y="3619500"/>
          <p14:tracePt t="116017" x="4838700" y="3619500"/>
          <p14:tracePt t="116032" x="4848225" y="3619500"/>
          <p14:tracePt t="116033" x="4857750" y="3619500"/>
          <p14:tracePt t="116046" x="4867275" y="3619500"/>
          <p14:tracePt t="116063" x="4886325" y="3619500"/>
          <p14:tracePt t="116106" x="4895850" y="3619500"/>
          <p14:tracePt t="116119" x="4905375" y="3619500"/>
          <p14:tracePt t="116140" x="4914900" y="3619500"/>
          <p14:tracePt t="116152" x="4924425" y="3619500"/>
          <p14:tracePt t="116611" x="4933950" y="3619500"/>
          <p14:tracePt t="116615" x="4943475" y="3619500"/>
          <p14:tracePt t="116618" x="5010150" y="3609975"/>
          <p14:tracePt t="116629" x="5191125" y="3600450"/>
          <p14:tracePt t="116646" x="5514975" y="3600450"/>
          <p14:tracePt t="116662" x="5838825" y="3600450"/>
          <p14:tracePt t="116679" x="6029325" y="3600450"/>
          <p14:tracePt t="116696" x="6229350" y="3600450"/>
          <p14:tracePt t="116712" x="6315075" y="3600450"/>
          <p14:tracePt t="116729" x="6353175" y="3600450"/>
          <p14:tracePt t="116746" x="6400800" y="3600450"/>
          <p14:tracePt t="116762" x="6410325" y="3600450"/>
          <p14:tracePt t="116779" x="6429375" y="3600450"/>
          <p14:tracePt t="116816" x="6438900" y="3600450"/>
          <p14:tracePt t="116833" x="6448425" y="3600450"/>
          <p14:tracePt t="116850" x="6457950" y="3600450"/>
          <p14:tracePt t="116875" x="6467475" y="3600450"/>
          <p14:tracePt t="116895" x="6477000" y="3600450"/>
          <p14:tracePt t="116914" x="6486525" y="3600450"/>
          <p14:tracePt t="116920" x="6496050" y="3600450"/>
          <p14:tracePt t="116924" x="6505575" y="3600450"/>
          <p14:tracePt t="116945" x="6524625" y="3600450"/>
          <p14:tracePt t="116946" x="6553200" y="3600450"/>
          <p14:tracePt t="116946" x="6562725" y="3600450"/>
          <p14:tracePt t="116963" x="6581775" y="3590925"/>
          <p14:tracePt t="116979" x="6610350" y="3590925"/>
          <p14:tracePt t="116996" x="6619875" y="3590925"/>
          <p14:tracePt t="118364" x="6619875" y="3600450"/>
          <p14:tracePt t="118372" x="6610350" y="3600450"/>
          <p14:tracePt t="118377" x="6600825" y="3600450"/>
          <p14:tracePt t="118395" x="6591300" y="3600450"/>
          <p14:tracePt t="118395" x="6572250" y="3600450"/>
          <p14:tracePt t="118412" x="6553200" y="3600450"/>
          <p14:tracePt t="118428" x="6543675" y="3600450"/>
          <p14:tracePt t="118472" x="6534150" y="3600450"/>
          <p14:tracePt t="118538" x="6524625" y="3600450"/>
          <p14:tracePt t="118637" x="6524625" y="3609975"/>
          <p14:tracePt t="118657" x="6505575" y="3609975"/>
          <p14:tracePt t="118661" x="6496050" y="3609975"/>
          <p14:tracePt t="118670" x="6410325" y="3609975"/>
          <p14:tracePt t="118678" x="6057900" y="3571875"/>
          <p14:tracePt t="118695" x="5581650" y="3533775"/>
          <p14:tracePt t="118712" x="5181600" y="3533775"/>
          <p14:tracePt t="118728" x="4581525" y="3590925"/>
          <p14:tracePt t="118745" x="4162425" y="3648075"/>
          <p14:tracePt t="118762" x="3990975" y="3676650"/>
          <p14:tracePt t="118778" x="3895725" y="3686175"/>
          <p14:tracePt t="118795" x="3848100" y="3695700"/>
          <p14:tracePt t="119031" x="3838575" y="3695700"/>
          <p14:tracePt t="119040" x="3810000" y="3695700"/>
          <p14:tracePt t="119045" x="3686175" y="3657600"/>
          <p14:tracePt t="119046" x="3276600" y="3552825"/>
          <p14:tracePt t="119062" x="2819400" y="3457575"/>
          <p14:tracePt t="119078" x="2076450" y="3400425"/>
          <p14:tracePt t="119095" x="1743075" y="3400425"/>
          <p14:tracePt t="119095" x="1619250" y="3400425"/>
          <p14:tracePt t="119112" x="1381125" y="3438525"/>
          <p14:tracePt t="119128" x="1228725" y="3486150"/>
          <p14:tracePt t="119145" x="1181100" y="3495675"/>
          <p14:tracePt t="119162" x="1152525" y="3505200"/>
          <p14:tracePt t="119178" x="1133475" y="3505200"/>
          <p14:tracePt t="119195" x="1123950" y="3505200"/>
          <p14:tracePt t="119212" x="1123950" y="3514725"/>
          <p14:tracePt t="119228" x="1095375" y="3524250"/>
          <p14:tracePt t="119245" x="1066800" y="3543300"/>
          <p14:tracePt t="119262" x="1047750" y="3543300"/>
          <p14:tracePt t="119278" x="1019175" y="3552825"/>
          <p14:tracePt t="119295" x="962025" y="3571875"/>
          <p14:tracePt t="119312" x="914400" y="3581400"/>
          <p14:tracePt t="119328" x="838200" y="3600450"/>
          <p14:tracePt t="119345" x="714375" y="3600450"/>
          <p14:tracePt t="119361" x="647700" y="3619500"/>
          <p14:tracePt t="119378" x="571500" y="3619500"/>
          <p14:tracePt t="119395" x="514350" y="3619500"/>
          <p14:tracePt t="119412" x="466725" y="3600450"/>
          <p14:tracePt t="119428" x="428625" y="3590925"/>
          <p14:tracePt t="119445" x="409575" y="3581400"/>
          <p14:tracePt t="119515" x="400050" y="3581400"/>
          <p14:tracePt t="119841" x="400050" y="3571875"/>
          <p14:tracePt t="122919" x="409575" y="3571875"/>
          <p14:tracePt t="122936" x="409575" y="3581400"/>
          <p14:tracePt t="122970" x="419100" y="3581400"/>
          <p14:tracePt t="123223" x="409575" y="3571875"/>
          <p14:tracePt t="123248" x="409575" y="3562350"/>
          <p14:tracePt t="123260" x="409575" y="3552825"/>
          <p14:tracePt t="123280" x="400050" y="3552825"/>
          <p14:tracePt t="123284" x="400050" y="3543300"/>
          <p14:tracePt t="123305" x="400050" y="3533775"/>
          <p14:tracePt t="123309" x="400050" y="3524250"/>
          <p14:tracePt t="123342" x="400050" y="3514725"/>
          <p14:tracePt t="123358" x="400050" y="3505200"/>
          <p14:tracePt t="123382" x="400050" y="3495675"/>
          <p14:tracePt t="123392" x="400050" y="3486150"/>
          <p14:tracePt t="123404" x="400050" y="3476625"/>
          <p14:tracePt t="123420" x="400050" y="3467100"/>
          <p14:tracePt t="123429" x="400050" y="3457575"/>
          <p14:tracePt t="123435" x="400050" y="3448050"/>
          <p14:tracePt t="123444" x="400050" y="3438525"/>
          <p14:tracePt t="123460" x="400050" y="3429000"/>
          <p14:tracePt t="123477" x="409575" y="3409950"/>
          <p14:tracePt t="123494" x="409575" y="3390900"/>
          <p14:tracePt t="123510" x="409575" y="3352800"/>
          <p14:tracePt t="123527" x="428625" y="3333750"/>
          <p14:tracePt t="123544" x="438150" y="3305175"/>
          <p14:tracePt t="123560" x="447675" y="3286125"/>
          <p14:tracePt t="123577" x="457200" y="3267075"/>
          <p14:tracePt t="123594" x="466725" y="3248025"/>
          <p14:tracePt t="123611" x="476250" y="3248025"/>
          <p14:tracePt t="123628" x="495300" y="3228975"/>
          <p14:tracePt t="123644" x="504825" y="3209925"/>
          <p14:tracePt t="123644" x="514350" y="3200400"/>
          <p14:tracePt t="123661" x="561975" y="3162300"/>
          <p14:tracePt t="123677" x="600075" y="3143250"/>
          <p14:tracePt t="123694" x="647700" y="3114675"/>
          <p14:tracePt t="123711" x="676275" y="3105150"/>
          <p14:tracePt t="123727" x="695325" y="3095625"/>
          <p14:tracePt t="123744" x="723900" y="3086100"/>
          <p14:tracePt t="123761" x="742950" y="3076575"/>
          <p14:tracePt t="123777" x="752475" y="3076575"/>
          <p14:tracePt t="123794" x="762000" y="3067050"/>
          <p14:tracePt t="123811" x="771525" y="3067050"/>
          <p14:tracePt t="123827" x="790575" y="3057525"/>
          <p14:tracePt t="123844" x="800100" y="3057525"/>
          <p14:tracePt t="123860" x="828675" y="3057525"/>
          <p14:tracePt t="123877" x="847725" y="3057525"/>
          <p14:tracePt t="123894" x="876300" y="3057525"/>
          <p14:tracePt t="123910" x="904875" y="3048000"/>
          <p14:tracePt t="123927" x="923925" y="3048000"/>
          <p14:tracePt t="123944" x="933450" y="3057525"/>
          <p14:tracePt t="123960" x="971550" y="3076575"/>
          <p14:tracePt t="123977" x="1000125" y="3086100"/>
          <p14:tracePt t="123994" x="1038225" y="3105150"/>
          <p14:tracePt t="124010" x="1076325" y="3124200"/>
          <p14:tracePt t="124027" x="1095375" y="3133725"/>
          <p14:tracePt t="124044" x="1114425" y="3143250"/>
          <p14:tracePt t="124060" x="1133475" y="3152775"/>
          <p14:tracePt t="124096" x="1133475" y="3162300"/>
          <p14:tracePt t="124097" x="1143000" y="3171825"/>
          <p14:tracePt t="124110" x="1152525" y="3181350"/>
          <p14:tracePt t="124127" x="1162050" y="3181350"/>
          <p14:tracePt t="124143" x="1171575" y="3190875"/>
          <p14:tracePt t="124161" x="1190625" y="3209925"/>
          <p14:tracePt t="124177" x="1200150" y="3228975"/>
          <p14:tracePt t="124194" x="1219200" y="3248025"/>
          <p14:tracePt t="124211" x="1228725" y="3267075"/>
          <p14:tracePt t="124227" x="1238250" y="3276600"/>
          <p14:tracePt t="124244" x="1247775" y="3286125"/>
          <p14:tracePt t="124260" x="1257300" y="3295650"/>
          <p14:tracePt t="124277" x="1257300" y="3305175"/>
          <p14:tracePt t="124294" x="1266825" y="3314700"/>
          <p14:tracePt t="124310" x="1266825" y="3324225"/>
          <p14:tracePt t="124327" x="1276350" y="3333750"/>
          <p14:tracePt t="124343" x="1276350" y="3352800"/>
          <p14:tracePt t="124360" x="1276350" y="3362325"/>
          <p14:tracePt t="124377" x="1285875" y="3381375"/>
          <p14:tracePt t="124415" x="1285875" y="3390900"/>
          <p14:tracePt t="124416" x="1285875" y="3400425"/>
          <p14:tracePt t="124427" x="1285875" y="3409950"/>
          <p14:tracePt t="124443" x="1285875" y="3419475"/>
          <p14:tracePt t="124460" x="1285875" y="3438525"/>
          <p14:tracePt t="124477" x="1285875" y="3448050"/>
          <p14:tracePt t="124494" x="1285875" y="3457575"/>
          <p14:tracePt t="124510" x="1276350" y="3467100"/>
          <p14:tracePt t="124527" x="1276350" y="3476625"/>
          <p14:tracePt t="124564" x="1276350" y="3486150"/>
          <p14:tracePt t="124565" x="1276350" y="3505200"/>
          <p14:tracePt t="124577" x="1266825" y="3514725"/>
          <p14:tracePt t="124594" x="1266825" y="3533775"/>
          <p14:tracePt t="124610" x="1266825" y="3552825"/>
          <p14:tracePt t="124627" x="1257300" y="3571875"/>
          <p14:tracePt t="124644" x="1247775" y="3609975"/>
          <p14:tracePt t="124660" x="1238250" y="3619500"/>
          <p14:tracePt t="124677" x="1228725" y="3638550"/>
          <p14:tracePt t="124694" x="1190625" y="3676650"/>
          <p14:tracePt t="124710" x="1162050" y="3714750"/>
          <p14:tracePt t="124727" x="1143000" y="3733800"/>
          <p14:tracePt t="124743" x="1095375" y="3762375"/>
          <p14:tracePt t="124760" x="1057275" y="3781425"/>
          <p14:tracePt t="124777" x="1028700" y="3800475"/>
          <p14:tracePt t="124794" x="990600" y="3819525"/>
          <p14:tracePt t="124810" x="933450" y="3829050"/>
          <p14:tracePt t="124827" x="876300" y="3838575"/>
          <p14:tracePt t="124844" x="838200" y="3838575"/>
          <p14:tracePt t="124860" x="790575" y="3848100"/>
          <p14:tracePt t="124877" x="742950" y="3848100"/>
          <p14:tracePt t="124894" x="714375" y="3848100"/>
          <p14:tracePt t="124910" x="666750" y="3838575"/>
          <p14:tracePt t="124927" x="638175" y="3819525"/>
          <p14:tracePt t="124943" x="600075" y="3790950"/>
          <p14:tracePt t="124960" x="561975" y="3752850"/>
          <p14:tracePt t="124977" x="504825" y="3714750"/>
          <p14:tracePt t="124994" x="476250" y="3695700"/>
          <p14:tracePt t="125010" x="419100" y="3648075"/>
          <p14:tracePt t="125027" x="400050" y="3609975"/>
          <p14:tracePt t="125044" x="381000" y="3590925"/>
          <p14:tracePt t="125060" x="352425" y="3552825"/>
          <p14:tracePt t="125077" x="342900" y="3524250"/>
          <p14:tracePt t="125093" x="333375" y="3495675"/>
          <p14:tracePt t="125111" x="323850" y="3448050"/>
          <p14:tracePt t="125127" x="323850" y="3409950"/>
          <p14:tracePt t="125143" x="323850" y="3381375"/>
          <p14:tracePt t="125160" x="323850" y="3362325"/>
          <p14:tracePt t="125177" x="323850" y="3343275"/>
          <p14:tracePt t="125193" x="323850" y="3324225"/>
          <p14:tracePt t="125210" x="323850" y="3305175"/>
          <p14:tracePt t="125227" x="333375" y="3257550"/>
          <p14:tracePt t="125243" x="342900" y="3248025"/>
          <p14:tracePt t="125260" x="371475" y="3209925"/>
          <p14:tracePt t="125277" x="400050" y="3171825"/>
          <p14:tracePt t="125293" x="409575" y="3152775"/>
          <p14:tracePt t="125310" x="438150" y="3133725"/>
          <p14:tracePt t="125327" x="457200" y="3105150"/>
          <p14:tracePt t="125343" x="476250" y="3095625"/>
          <p14:tracePt t="125360" x="495300" y="3086100"/>
          <p14:tracePt t="125377" x="533400" y="3067050"/>
          <p14:tracePt t="125393" x="542925" y="3057525"/>
          <p14:tracePt t="125410" x="561975" y="3057525"/>
          <p14:tracePt t="125427" x="590550" y="3048000"/>
          <p14:tracePt t="125443" x="600075" y="3048000"/>
          <p14:tracePt t="125460" x="619125" y="3048000"/>
          <p14:tracePt t="125477" x="638175" y="3048000"/>
          <p14:tracePt t="125493" x="657225" y="3038475"/>
          <p14:tracePt t="125509" x="695325" y="3038475"/>
          <p14:tracePt t="125526" x="714375" y="3038475"/>
          <p14:tracePt t="125543" x="742950" y="3038475"/>
          <p14:tracePt t="125560" x="752475" y="3038475"/>
          <p14:tracePt t="125576" x="771525" y="3038475"/>
          <p14:tracePt t="125593" x="781050" y="3048000"/>
          <p14:tracePt t="125610" x="800100" y="3067050"/>
          <p14:tracePt t="125626" x="809625" y="3067050"/>
          <p14:tracePt t="125643" x="819150" y="3076575"/>
          <p14:tracePt t="125643" x="828675" y="3076575"/>
          <p14:tracePt t="125660" x="857250" y="3105150"/>
          <p14:tracePt t="125676" x="876300" y="3114675"/>
          <p14:tracePt t="125693" x="914400" y="3152775"/>
          <p14:tracePt t="125710" x="942975" y="3181350"/>
          <p14:tracePt t="125726" x="952500" y="3209925"/>
          <p14:tracePt t="125743" x="962025" y="3228975"/>
          <p14:tracePt t="125760" x="971550" y="3267075"/>
          <p14:tracePt t="125776" x="990600" y="3295650"/>
          <p14:tracePt t="125793" x="1000125" y="3324225"/>
          <p14:tracePt t="125810" x="1009650" y="3352800"/>
          <p14:tracePt t="125826" x="1028700" y="3381375"/>
          <p14:tracePt t="125843" x="1047750" y="3409950"/>
          <p14:tracePt t="125860" x="1047750" y="3419475"/>
          <p14:tracePt t="125876" x="1047750" y="3429000"/>
          <p14:tracePt t="125893" x="1057275" y="3467100"/>
          <p14:tracePt t="125910" x="1057275" y="3486150"/>
          <p14:tracePt t="125926" x="1057275" y="3524250"/>
          <p14:tracePt t="125943" x="1057275" y="3552825"/>
          <p14:tracePt t="125960" x="1047750" y="3571875"/>
          <p14:tracePt t="125976" x="1038225" y="3581400"/>
          <p14:tracePt t="125993" x="1019175" y="3600450"/>
          <p14:tracePt t="126009" x="1009650" y="3609975"/>
          <p14:tracePt t="126026" x="981075" y="3648075"/>
          <p14:tracePt t="126043" x="923925" y="3686175"/>
          <p14:tracePt t="126060" x="895350" y="3714750"/>
          <p14:tracePt t="126076" x="838200" y="3752850"/>
          <p14:tracePt t="126093" x="781050" y="3771900"/>
          <p14:tracePt t="126110" x="714375" y="3790950"/>
          <p14:tracePt t="126127" x="657225" y="3790950"/>
          <p14:tracePt t="126143" x="609600" y="3790950"/>
          <p14:tracePt t="126160" x="571500" y="3771900"/>
          <p14:tracePt t="126176" x="504825" y="3743325"/>
          <p14:tracePt t="126193" x="447675" y="3686175"/>
          <p14:tracePt t="126209" x="409575" y="3609975"/>
          <p14:tracePt t="126226" x="390525" y="3581400"/>
          <p14:tracePt t="126243" x="381000" y="3543300"/>
          <p14:tracePt t="126259" x="371475" y="3514725"/>
          <p14:tracePt t="126276" x="361950" y="3457575"/>
          <p14:tracePt t="126293" x="361950" y="3419475"/>
          <p14:tracePt t="126309" x="381000" y="3352800"/>
          <p14:tracePt t="126326" x="400050" y="3305175"/>
          <p14:tracePt t="126343" x="409575" y="3295650"/>
          <p14:tracePt t="126359" x="428625" y="3276600"/>
          <p14:tracePt t="126376" x="438150" y="3248025"/>
          <p14:tracePt t="126393" x="466725" y="3238500"/>
          <p14:tracePt t="126409" x="504825" y="3209925"/>
          <p14:tracePt t="126426" x="542925" y="3181350"/>
          <p14:tracePt t="126442" x="571500" y="3171825"/>
          <p14:tracePt t="126459" x="600075" y="3162300"/>
          <p14:tracePt t="126476" x="628650" y="3162300"/>
          <p14:tracePt t="126493" x="647700" y="3162300"/>
          <p14:tracePt t="126510" x="695325" y="3162300"/>
          <p14:tracePt t="126526" x="790575" y="3181350"/>
          <p14:tracePt t="126542" x="847725" y="3200400"/>
          <p14:tracePt t="126559" x="914400" y="3257550"/>
          <p14:tracePt t="126575" x="952500" y="3305175"/>
          <p14:tracePt t="126593" x="990600" y="3381375"/>
          <p14:tracePt t="126609" x="1000125" y="3409950"/>
          <p14:tracePt t="126627" x="1019175" y="3495675"/>
          <p14:tracePt t="126642" x="1028700" y="3562350"/>
          <p14:tracePt t="126660" x="1028700" y="3600450"/>
          <p14:tracePt t="126676" x="1028700" y="3619500"/>
          <p14:tracePt t="126692" x="1028700" y="3629025"/>
          <p14:tracePt t="126709" x="1028700" y="3638550"/>
          <p14:tracePt t="126750" x="1019175" y="3638550"/>
          <p14:tracePt t="128312" x="1009650" y="3648075"/>
          <p14:tracePt t="128324" x="1000125" y="3648075"/>
          <p14:tracePt t="128333" x="990600" y="3648075"/>
          <p14:tracePt t="128347" x="981075" y="3648075"/>
          <p14:tracePt t="128348" x="971550" y="3648075"/>
          <p14:tracePt t="128358" x="952500" y="3648075"/>
          <p14:tracePt t="128375" x="914400" y="3657600"/>
          <p14:tracePt t="128392" x="876300" y="3657600"/>
          <p14:tracePt t="128408" x="847725" y="3657600"/>
          <p14:tracePt t="128425" x="819150" y="3657600"/>
          <p14:tracePt t="128442" x="790575" y="3648075"/>
          <p14:tracePt t="128458" x="771525" y="3638550"/>
          <p14:tracePt t="128475" x="762000" y="3638550"/>
          <p14:tracePt t="128492" x="723900" y="3629025"/>
          <p14:tracePt t="128508" x="695325" y="3609975"/>
          <p14:tracePt t="128525" x="676275" y="3600450"/>
          <p14:tracePt t="128542" x="657225" y="3590925"/>
          <p14:tracePt t="128559" x="619125" y="3562350"/>
          <p14:tracePt t="128575" x="590550" y="3543300"/>
          <p14:tracePt t="128592" x="581025" y="3533775"/>
          <p14:tracePt t="128608" x="561975" y="3476625"/>
          <p14:tracePt t="128625" x="561975" y="3467100"/>
          <p14:tracePt t="128642" x="561975" y="3429000"/>
          <p14:tracePt t="128659" x="561975" y="3390900"/>
          <p14:tracePt t="128675" x="561975" y="3352800"/>
          <p14:tracePt t="128692" x="571500" y="3305175"/>
          <p14:tracePt t="128709" x="600075" y="3267075"/>
          <p14:tracePt t="128725" x="628650" y="3248025"/>
          <p14:tracePt t="128742" x="657225" y="3219450"/>
          <p14:tracePt t="128759" x="676275" y="3200400"/>
          <p14:tracePt t="128775" x="695325" y="3190875"/>
          <p14:tracePt t="128792" x="723900" y="3181350"/>
          <p14:tracePt t="128809" x="723900" y="3171825"/>
          <p14:tracePt t="128825" x="742950" y="3152775"/>
          <p14:tracePt t="128841" x="762000" y="3143250"/>
          <p14:tracePt t="128859" x="771525" y="3143250"/>
          <p14:tracePt t="128859" x="781050" y="3143250"/>
          <p14:tracePt t="128875" x="800100" y="3133725"/>
          <p14:tracePt t="128891" x="828675" y="3124200"/>
          <p14:tracePt t="128909" x="857250" y="3124200"/>
          <p14:tracePt t="128925" x="876300" y="3124200"/>
          <p14:tracePt t="128942" x="904875" y="3124200"/>
          <p14:tracePt t="128959" x="923925" y="3133725"/>
          <p14:tracePt t="128975" x="942975" y="3143250"/>
          <p14:tracePt t="128992" x="1000125" y="3171825"/>
          <p14:tracePt t="129008" x="1047750" y="3190875"/>
          <p14:tracePt t="129025" x="1066800" y="3209925"/>
          <p14:tracePt t="129042" x="1095375" y="3228975"/>
          <p14:tracePt t="129058" x="1114425" y="3257550"/>
          <p14:tracePt t="129075" x="1114425" y="3295650"/>
          <p14:tracePt t="129091" x="1133475" y="3343275"/>
          <p14:tracePt t="129108" x="1143000" y="3381375"/>
          <p14:tracePt t="129125" x="1143000" y="3409950"/>
          <p14:tracePt t="129141" x="1143000" y="3457575"/>
          <p14:tracePt t="129158" x="1143000" y="3495675"/>
          <p14:tracePt t="129176" x="1143000" y="3524250"/>
          <p14:tracePt t="129192" x="1143000" y="3562350"/>
          <p14:tracePt t="129208" x="1143000" y="3571875"/>
          <p14:tracePt t="129225" x="1143000" y="3590925"/>
          <p14:tracePt t="129242" x="1143000" y="3609975"/>
          <p14:tracePt t="129258" x="1133475" y="3629025"/>
          <p14:tracePt t="129275" x="1133475" y="3648075"/>
          <p14:tracePt t="129292" x="1123950" y="3667125"/>
          <p14:tracePt t="129308" x="1114425" y="3676650"/>
          <p14:tracePt t="129325" x="1104900" y="3686175"/>
          <p14:tracePt t="129341" x="1095375" y="3705225"/>
          <p14:tracePt t="129358" x="1076325" y="3724275"/>
          <p14:tracePt t="129375" x="1038225" y="3752850"/>
          <p14:tracePt t="129391" x="1000125" y="3762375"/>
          <p14:tracePt t="129408" x="895350" y="3771900"/>
          <p14:tracePt t="129425" x="828675" y="3771900"/>
          <p14:tracePt t="129441" x="771525" y="3771900"/>
          <p14:tracePt t="129441" x="742950" y="3752850"/>
          <p14:tracePt t="129459" x="647700" y="3714750"/>
          <p14:tracePt t="129475" x="523875" y="3609975"/>
          <p14:tracePt t="129491" x="466725" y="3533775"/>
          <p14:tracePt t="129508" x="438150" y="3476625"/>
          <p14:tracePt t="129525" x="409575" y="3352800"/>
          <p14:tracePt t="129541" x="409575" y="3152775"/>
          <p14:tracePt t="129558" x="438150" y="3038475"/>
          <p14:tracePt t="129575" x="476250" y="2933700"/>
          <p14:tracePt t="129591" x="523875" y="2886075"/>
          <p14:tracePt t="129608" x="542925" y="2867025"/>
          <p14:tracePt t="129625" x="619125" y="2828925"/>
          <p14:tracePt t="129641" x="857250" y="2847975"/>
          <p14:tracePt t="129658" x="1038225" y="2914650"/>
          <p14:tracePt t="129658" x="1143000" y="2971800"/>
          <p14:tracePt t="129675" x="1352550" y="3086100"/>
          <p14:tracePt t="129691" x="1543050" y="3257550"/>
          <p14:tracePt t="129708" x="1600200" y="3343275"/>
          <p14:tracePt t="129725" x="1647825" y="3429000"/>
          <p14:tracePt t="129741" x="1647825" y="3457575"/>
          <p14:tracePt t="129758" x="1647825" y="3486150"/>
          <p14:tracePt t="129775" x="1647825" y="3495675"/>
          <p14:tracePt t="129791" x="1647825" y="3505200"/>
          <p14:tracePt t="129828" x="1638300" y="3514725"/>
          <p14:tracePt t="130233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Print the players with </a:t>
            </a:r>
            <a:r>
              <a:rPr lang="en-US" dirty="0" smtClean="0"/>
              <a:t>scores in the sorted orde</a:t>
            </a:r>
            <a:r>
              <a:rPr lang="en-US" dirty="0"/>
              <a:t>r</a:t>
            </a:r>
            <a:br>
              <a:rPr lang="en-US" dirty="0"/>
            </a:b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499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3"/>
    </mc:Choice>
    <mc:Fallback xmlns="">
      <p:transition spd="slow" advTm="8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Print the players with </a:t>
            </a:r>
            <a:r>
              <a:rPr lang="en-US" dirty="0" smtClean="0"/>
              <a:t>scores in the sorted orde</a:t>
            </a:r>
            <a:r>
              <a:rPr lang="en-US" dirty="0"/>
              <a:t>r</a:t>
            </a:r>
            <a:br>
              <a:rPr lang="en-US" dirty="0"/>
            </a:b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4" name="Oval 3"/>
          <p:cNvSpPr/>
          <p:nvPr/>
        </p:nvSpPr>
        <p:spPr>
          <a:xfrm>
            <a:off x="23506" y="2473600"/>
            <a:ext cx="2113921" cy="1905000"/>
          </a:xfrm>
          <a:prstGeom prst="ellipse">
            <a:avLst/>
          </a:prstGeom>
          <a:solidFill>
            <a:srgbClr val="92D050">
              <a:alpha val="5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08127" y="5334000"/>
            <a:ext cx="806793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 smtClean="0">
                <a:latin typeface="Times New Roman" pitchFamily="18" charset="0"/>
                <a:cs typeface="Times New Roman" pitchFamily="18" charset="0"/>
              </a:rPr>
              <a:t>Traversing the list from first node to last node</a:t>
            </a:r>
            <a:endParaRPr lang="en-US" sz="3200" i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5990950" y="2626000"/>
            <a:ext cx="2113921" cy="1905000"/>
          </a:xfrm>
          <a:prstGeom prst="ellipse">
            <a:avLst/>
          </a:prstGeom>
          <a:solidFill>
            <a:srgbClr val="92D050">
              <a:alpha val="5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87964" y="4531000"/>
            <a:ext cx="14927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612155" y="4683399"/>
            <a:ext cx="14237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Last node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29" name="Audio 2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778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25"/>
    </mc:Choice>
    <mc:Fallback xmlns="">
      <p:transition spd="slow" advTm="169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4522" x="1533525" y="4457700"/>
          <p14:tracePt t="5177" x="1533525" y="4448175"/>
          <p14:tracePt t="5182" x="1524000" y="4438650"/>
          <p14:tracePt t="5193" x="1504950" y="4410075"/>
          <p14:tracePt t="5199" x="1476375" y="4362450"/>
          <p14:tracePt t="5210" x="1419225" y="4276725"/>
          <p14:tracePt t="5227" x="1362075" y="4191000"/>
          <p14:tracePt t="5243" x="1343025" y="4133850"/>
          <p14:tracePt t="5260" x="1323975" y="4086225"/>
          <p14:tracePt t="5277" x="1314450" y="4048125"/>
          <p14:tracePt t="5293" x="1304925" y="4038600"/>
          <p14:tracePt t="5310" x="1304925" y="4010025"/>
          <p14:tracePt t="5327" x="1295400" y="4000500"/>
          <p14:tracePt t="5343" x="1285875" y="3981450"/>
          <p14:tracePt t="5360" x="1285875" y="3971925"/>
          <p14:tracePt t="5377" x="1285875" y="3962400"/>
          <p14:tracePt t="5393" x="1276350" y="3952875"/>
          <p14:tracePt t="5410" x="1266825" y="3933825"/>
          <p14:tracePt t="5427" x="1266825" y="3924300"/>
          <p14:tracePt t="5444" x="1257300" y="3905250"/>
          <p14:tracePt t="5460" x="1257300" y="3876675"/>
          <p14:tracePt t="5477" x="1257300" y="3848100"/>
          <p14:tracePt t="5494" x="1247775" y="3800475"/>
          <p14:tracePt t="5510" x="1238250" y="3781425"/>
          <p14:tracePt t="5815" x="1238250" y="3771900"/>
          <p14:tracePt t="5824" x="1228725" y="3762375"/>
          <p14:tracePt t="5831" x="1219200" y="3752850"/>
          <p14:tracePt t="5832" x="1200150" y="3733800"/>
          <p14:tracePt t="5843" x="1181100" y="3705225"/>
          <p14:tracePt t="5860" x="1152525" y="3686175"/>
          <p14:tracePt t="5878" x="1143000" y="3667125"/>
          <p14:tracePt t="5894" x="1143000" y="3657600"/>
          <p14:tracePt t="5911" x="1143000" y="3648075"/>
          <p14:tracePt t="5928" x="1143000" y="3638550"/>
          <p14:tracePt t="5944" x="1133475" y="3638550"/>
          <p14:tracePt t="6059" x="1123950" y="3638550"/>
          <p14:tracePt t="6084" x="1123950" y="3629025"/>
          <p14:tracePt t="7582" x="1143000" y="3629025"/>
          <p14:tracePt t="7590" x="1171575" y="3600450"/>
          <p14:tracePt t="7593" x="1247775" y="3571875"/>
          <p14:tracePt t="7610" x="1419225" y="3486150"/>
          <p14:tracePt t="7611" x="1714500" y="3409950"/>
          <p14:tracePt t="7627" x="2400300" y="3362325"/>
          <p14:tracePt t="7643" x="3409950" y="3476625"/>
          <p14:tracePt t="7660" x="4267200" y="3648075"/>
          <p14:tracePt t="7677" x="4800600" y="3752850"/>
          <p14:tracePt t="7693" x="5095875" y="3771900"/>
          <p14:tracePt t="7710" x="5153025" y="3781425"/>
          <p14:tracePt t="7727" x="5172075" y="3781425"/>
          <p14:tracePt t="7937" x="5181600" y="3781425"/>
          <p14:tracePt t="7941" x="5191125" y="3781425"/>
          <p14:tracePt t="7949" x="5229225" y="3771900"/>
          <p14:tracePt t="7953" x="5334000" y="3743325"/>
          <p14:tracePt t="7960" x="6210300" y="3638550"/>
          <p14:tracePt t="7976" x="6724650" y="3657600"/>
          <p14:tracePt t="7993" x="7239000" y="3705225"/>
          <p14:tracePt t="8010" x="7467600" y="3733800"/>
          <p14:tracePt t="8026" x="7534275" y="3752850"/>
          <p14:tracePt t="8043" x="7553325" y="3752850"/>
          <p14:tracePt t="8060" x="7553325" y="3762375"/>
          <p14:tracePt t="8235" x="7543800" y="3762375"/>
          <p14:tracePt t="9982" x="7534275" y="3762375"/>
          <p14:tracePt t="9989" x="7505700" y="3762375"/>
          <p14:tracePt t="9994" x="7458075" y="3762375"/>
          <p14:tracePt t="9998" x="7391400" y="3762375"/>
          <p14:tracePt t="10008" x="6838950" y="3743325"/>
          <p14:tracePt t="10025" x="6438900" y="3743325"/>
          <p14:tracePt t="10041" x="6057900" y="3743325"/>
          <p14:tracePt t="10058" x="5495925" y="3790950"/>
          <p14:tracePt t="10075" x="5267325" y="3800475"/>
          <p14:tracePt t="10091" x="5086350" y="3810000"/>
          <p14:tracePt t="10108" x="5019675" y="3819525"/>
          <p14:tracePt t="10125" x="5010150" y="3819525"/>
          <p14:tracePt t="10380" x="4981575" y="3810000"/>
          <p14:tracePt t="10388" x="4867275" y="3790950"/>
          <p14:tracePt t="10393" x="4105275" y="3686175"/>
          <p14:tracePt t="10408" x="3476625" y="3657600"/>
          <p14:tracePt t="10424" x="2628900" y="3657600"/>
          <p14:tracePt t="10441" x="2124075" y="3657600"/>
          <p14:tracePt t="10458" x="1876425" y="3657600"/>
          <p14:tracePt t="10475" x="1685925" y="3667125"/>
          <p14:tracePt t="10491" x="1628775" y="3667125"/>
          <p14:tracePt t="10508" x="1619250" y="3667125"/>
          <p14:tracePt t="10542" x="1609725" y="3667125"/>
          <p14:tracePt t="10576" x="1600200" y="3667125"/>
          <p14:tracePt t="15165" x="0" y="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400" y="152400"/>
            <a:ext cx="4419600" cy="762000"/>
          </a:xfrm>
        </p:spPr>
        <p:txBody>
          <a:bodyPr>
            <a:normAutofit/>
          </a:bodyPr>
          <a:lstStyle/>
          <a:p>
            <a:r>
              <a:rPr lang="en-US" dirty="0" smtClean="0"/>
              <a:t>Treasure Hunt</a:t>
            </a:r>
            <a:endParaRPr lang="en-U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88" y="1066800"/>
            <a:ext cx="8505825" cy="547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44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985"/>
    </mc:Choice>
    <mc:Fallback xmlns="">
      <p:transition spd="slow" advTm="959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672" x="1600200" y="3667125"/>
          <p14:tracePt t="12072" x="1600200" y="3657600"/>
          <p14:tracePt t="12081" x="1600200" y="3648075"/>
          <p14:tracePt t="12085" x="1590675" y="3648075"/>
          <p14:tracePt t="12090" x="1590675" y="3619500"/>
          <p14:tracePt t="12105" x="1581150" y="3562350"/>
          <p14:tracePt t="12122" x="1571625" y="3505200"/>
          <p14:tracePt t="12139" x="1571625" y="3476625"/>
          <p14:tracePt t="12155" x="1562100" y="3400425"/>
          <p14:tracePt t="12172" x="1562100" y="3352800"/>
          <p14:tracePt t="12188" x="1562100" y="3324225"/>
          <p14:tracePt t="12205" x="1543050" y="3257550"/>
          <p14:tracePt t="12222" x="1533525" y="3209925"/>
          <p14:tracePt t="12239" x="1533525" y="3181350"/>
          <p14:tracePt t="12255" x="1543050" y="3086100"/>
          <p14:tracePt t="12273" x="1543050" y="3067050"/>
          <p14:tracePt t="12289" x="1543050" y="3038475"/>
          <p14:tracePt t="12305" x="1543050" y="3009900"/>
          <p14:tracePt t="12322" x="1543050" y="2990850"/>
          <p14:tracePt t="12338" x="1543050" y="2971800"/>
          <p14:tracePt t="12355" x="1552575" y="2933700"/>
          <p14:tracePt t="12372" x="1562100" y="2914650"/>
          <p14:tracePt t="12388" x="1562100" y="2895600"/>
          <p14:tracePt t="12405" x="1571625" y="2886075"/>
          <p14:tracePt t="13461" x="1552575" y="2886075"/>
          <p14:tracePt t="13470" x="1543050" y="2886075"/>
          <p14:tracePt t="13476" x="1514475" y="2886075"/>
          <p14:tracePt t="13477" x="1466850" y="2886075"/>
          <p14:tracePt t="13488" x="1381125" y="2857500"/>
          <p14:tracePt t="13504" x="1257300" y="2781300"/>
          <p14:tracePt t="13521" x="1133475" y="2705100"/>
          <p14:tracePt t="13538" x="1095375" y="2667000"/>
          <p14:tracePt t="13555" x="1057275" y="2638425"/>
          <p14:tracePt t="13571" x="1038225" y="2581275"/>
          <p14:tracePt t="13588" x="1028700" y="2552700"/>
          <p14:tracePt t="13604" x="1028700" y="2524125"/>
          <p14:tracePt t="13621" x="1028700" y="2505075"/>
          <p14:tracePt t="13638" x="1038225" y="2486025"/>
          <p14:tracePt t="13654" x="1057275" y="2438400"/>
          <p14:tracePt t="13671" x="1104900" y="2390775"/>
          <p14:tracePt t="13688" x="1143000" y="2324100"/>
          <p14:tracePt t="13704" x="1209675" y="2276475"/>
          <p14:tracePt t="13722" x="1266825" y="2238375"/>
          <p14:tracePt t="13738" x="1314450" y="2200275"/>
          <p14:tracePt t="13754" x="1371600" y="2162175"/>
          <p14:tracePt t="13772" x="1409700" y="2133600"/>
          <p14:tracePt t="13772" x="1428750" y="2114550"/>
          <p14:tracePt t="13788" x="1476375" y="2095500"/>
          <p14:tracePt t="13804" x="1524000" y="2095500"/>
          <p14:tracePt t="13821" x="1619250" y="2152650"/>
          <p14:tracePt t="13838" x="1733550" y="2257425"/>
          <p14:tracePt t="13855" x="1943100" y="2505075"/>
          <p14:tracePt t="13871" x="2047875" y="2667000"/>
          <p14:tracePt t="13889" x="2076450" y="2714625"/>
          <p14:tracePt t="13904" x="2085975" y="2762250"/>
          <p14:tracePt t="13921" x="2085975" y="2790825"/>
          <p14:tracePt t="13955" x="2085975" y="2800350"/>
          <p14:tracePt t="14009" x="2085975" y="2809875"/>
          <p14:tracePt t="14058" x="2076450" y="2809875"/>
          <p14:tracePt t="14583" x="2066925" y="2819400"/>
          <p14:tracePt t="14593" x="2057400" y="2819400"/>
          <p14:tracePt t="14601" x="2047875" y="2819400"/>
          <p14:tracePt t="14604" x="2028825" y="2819400"/>
          <p14:tracePt t="14621" x="2000250" y="2828925"/>
          <p14:tracePt t="14638" x="1962150" y="2838450"/>
          <p14:tracePt t="14654" x="1924050" y="2847975"/>
          <p14:tracePt t="14670" x="1895475" y="2857500"/>
          <p14:tracePt t="14687" x="1876425" y="2857500"/>
          <p14:tracePt t="14704" x="1866900" y="2857500"/>
          <p14:tracePt t="14780" x="1857375" y="2857500"/>
          <p14:tracePt t="14919" x="1847850" y="2857500"/>
          <p14:tracePt t="15226" x="1857375" y="2857500"/>
          <p14:tracePt t="15235" x="1876425" y="2857500"/>
          <p14:tracePt t="15239" x="1952625" y="2876550"/>
          <p14:tracePt t="15247" x="2276475" y="3028950"/>
          <p14:tracePt t="15254" x="2847975" y="3400425"/>
          <p14:tracePt t="15271" x="4162425" y="4257675"/>
          <p14:tracePt t="15271" x="4562475" y="4495800"/>
          <p14:tracePt t="15288" x="5133975" y="4857750"/>
          <p14:tracePt t="15304" x="5524500" y="5048250"/>
          <p14:tracePt t="15321" x="5581650" y="5067300"/>
          <p14:tracePt t="15321" x="5581650" y="5076825"/>
          <p14:tracePt t="15337" x="5600700" y="5076825"/>
          <p14:tracePt t="15563" x="5619750" y="5086350"/>
          <p14:tracePt t="15570" x="5667375" y="5095875"/>
          <p14:tracePt t="15587" x="5829300" y="5162550"/>
          <p14:tracePt t="15587" x="6057900" y="5276850"/>
          <p14:tracePt t="15604" x="6124575" y="5305425"/>
          <p14:tracePt t="15620" x="6153150" y="5324475"/>
          <p14:tracePt t="15637" x="6162675" y="5324475"/>
          <p14:tracePt t="15698" x="6162675" y="5334000"/>
          <p14:tracePt t="15821" x="6162675" y="5343525"/>
          <p14:tracePt t="16965" x="6162675" y="5324475"/>
          <p14:tracePt t="16974" x="6124575" y="5267325"/>
          <p14:tracePt t="16975" x="5829300" y="4962525"/>
          <p14:tracePt t="16986" x="4686300" y="4124325"/>
          <p14:tracePt t="17003" x="3638550" y="3543300"/>
          <p14:tracePt t="17020" x="2400300" y="2886075"/>
          <p14:tracePt t="17036" x="1885950" y="2667000"/>
          <p14:tracePt t="17053" x="1714500" y="2619375"/>
          <p14:tracePt t="17070" x="1638300" y="2590800"/>
          <p14:tracePt t="17086" x="1628775" y="2590800"/>
          <p14:tracePt t="17136" x="1647825" y="2609850"/>
          <p14:tracePt t="17307" x="1647825" y="2619375"/>
          <p14:tracePt t="17318" x="1647825" y="2628900"/>
          <p14:tracePt t="17344" x="1638300" y="2628900"/>
          <p14:tracePt t="17348" x="1619250" y="2628900"/>
          <p14:tracePt t="17356" x="1590675" y="2628900"/>
          <p14:tracePt t="17359" x="1495425" y="2619375"/>
          <p14:tracePt t="17369" x="1428750" y="2609850"/>
          <p14:tracePt t="17386" x="1381125" y="2590800"/>
          <p14:tracePt t="17403" x="1371600" y="2590800"/>
          <p14:tracePt t="17419" x="1362075" y="2590800"/>
          <p14:tracePt t="17436" x="1352550" y="2590800"/>
          <p14:tracePt t="17481" x="1343025" y="2590800"/>
          <p14:tracePt t="17495" x="1333500" y="2600325"/>
          <p14:tracePt t="17504" x="1323975" y="2600325"/>
          <p14:tracePt t="17519" x="1295400" y="2600325"/>
          <p14:tracePt t="17520" x="1266825" y="2600325"/>
          <p14:tracePt t="17536" x="1247775" y="2600325"/>
          <p14:tracePt t="17553" x="1238250" y="2600325"/>
          <p14:tracePt t="17569" x="1228725" y="2600325"/>
          <p14:tracePt t="17586" x="1219200" y="2600325"/>
          <p14:tracePt t="17627" x="1209675" y="2600325"/>
          <p14:tracePt t="17644" x="1209675" y="2590800"/>
          <p14:tracePt t="17655" x="1200150" y="2581275"/>
          <p14:tracePt t="17669" x="1200150" y="2571750"/>
          <p14:tracePt t="17670" x="1190625" y="2543175"/>
          <p14:tracePt t="17686" x="1190625" y="2514600"/>
          <p14:tracePt t="17703" x="1190625" y="2486025"/>
          <p14:tracePt t="17719" x="1190625" y="2476500"/>
          <p14:tracePt t="17736" x="1190625" y="2457450"/>
          <p14:tracePt t="17753" x="1200150" y="2447925"/>
          <p14:tracePt t="17769" x="1209675" y="2428875"/>
          <p14:tracePt t="17786" x="1228725" y="2409825"/>
          <p14:tracePt t="17803" x="1238250" y="2400300"/>
          <p14:tracePt t="17820" x="1247775" y="2381250"/>
          <p14:tracePt t="17836" x="1266825" y="2371725"/>
          <p14:tracePt t="17853" x="1285875" y="2371725"/>
          <p14:tracePt t="17869" x="1295400" y="2352675"/>
          <p14:tracePt t="17886" x="1323975" y="2333625"/>
          <p14:tracePt t="17903" x="1343025" y="2324100"/>
          <p14:tracePt t="17920" x="1362075" y="2324100"/>
          <p14:tracePt t="17936" x="1390650" y="2314575"/>
          <p14:tracePt t="17953" x="1409700" y="2314575"/>
          <p14:tracePt t="17970" x="1438275" y="2305050"/>
          <p14:tracePt t="17986" x="1466850" y="2305050"/>
          <p14:tracePt t="18003" x="1495425" y="2295525"/>
          <p14:tracePt t="18019" x="1514475" y="2295525"/>
          <p14:tracePt t="18036" x="1533525" y="2295525"/>
          <p14:tracePt t="18052" x="1571625" y="2314575"/>
          <p14:tracePt t="18070" x="1590675" y="2324100"/>
          <p14:tracePt t="18086" x="1647825" y="2352675"/>
          <p14:tracePt t="18102" x="1685925" y="2371725"/>
          <p14:tracePt t="18119" x="1704975" y="2381250"/>
          <p14:tracePt t="18136" x="1733550" y="2419350"/>
          <p14:tracePt t="18152" x="1752600" y="2438400"/>
          <p14:tracePt t="18170" x="1771650" y="2466975"/>
          <p14:tracePt t="18186" x="1800225" y="2514600"/>
          <p14:tracePt t="18202" x="1809750" y="2562225"/>
          <p14:tracePt t="18219" x="1828800" y="2581275"/>
          <p14:tracePt t="18236" x="1828800" y="2638425"/>
          <p14:tracePt t="18252" x="1838325" y="2686050"/>
          <p14:tracePt t="18269" x="1847850" y="2724150"/>
          <p14:tracePt t="18286" x="1847850" y="2762250"/>
          <p14:tracePt t="18303" x="1838325" y="2838450"/>
          <p14:tracePt t="18319" x="1809750" y="2905125"/>
          <p14:tracePt t="18337" x="1800225" y="2924175"/>
          <p14:tracePt t="18353" x="1771650" y="2943225"/>
          <p14:tracePt t="18369" x="1724025" y="2971800"/>
          <p14:tracePt t="18386" x="1685925" y="2981325"/>
          <p14:tracePt t="18403" x="1600200" y="3009900"/>
          <p14:tracePt t="18419" x="1524000" y="3038475"/>
          <p14:tracePt t="18436" x="1457325" y="3057525"/>
          <p14:tracePt t="18453" x="1428750" y="3057525"/>
          <p14:tracePt t="18469" x="1381125" y="3057525"/>
          <p14:tracePt t="18486" x="1314450" y="3038475"/>
          <p14:tracePt t="18503" x="1276350" y="3019425"/>
          <p14:tracePt t="18519" x="1190625" y="2914650"/>
          <p14:tracePt t="18535" x="1114425" y="2800350"/>
          <p14:tracePt t="18553" x="1066800" y="2724150"/>
          <p14:tracePt t="18569" x="1047750" y="2571750"/>
          <p14:tracePt t="18586" x="1038225" y="2514600"/>
          <p14:tracePt t="18603" x="1038225" y="2486025"/>
          <p14:tracePt t="18619" x="1047750" y="2447925"/>
          <p14:tracePt t="18636" x="1085850" y="2400300"/>
          <p14:tracePt t="18652" x="1123950" y="2352675"/>
          <p14:tracePt t="18669" x="1181100" y="2314575"/>
          <p14:tracePt t="18686" x="1219200" y="2276475"/>
          <p14:tracePt t="18702" x="1238250" y="2257425"/>
          <p14:tracePt t="18719" x="1276350" y="2238375"/>
          <p14:tracePt t="18735" x="1323975" y="2219325"/>
          <p14:tracePt t="18752" x="1362075" y="2200275"/>
          <p14:tracePt t="18769" x="1390650" y="2190750"/>
          <p14:tracePt t="18786" x="1485900" y="2200275"/>
          <p14:tracePt t="18802" x="1524000" y="2209800"/>
          <p14:tracePt t="18819" x="1562100" y="2238375"/>
          <p14:tracePt t="18836" x="1609725" y="2276475"/>
          <p14:tracePt t="18852" x="1628775" y="2324100"/>
          <p14:tracePt t="18869" x="1657350" y="2390775"/>
          <p14:tracePt t="18886" x="1676400" y="2466975"/>
          <p14:tracePt t="18902" x="1685925" y="2524125"/>
          <p14:tracePt t="18919" x="1685925" y="2590800"/>
          <p14:tracePt t="18936" x="1685925" y="2619375"/>
          <p14:tracePt t="18970" x="1685925" y="2628900"/>
          <p14:tracePt t="18995" x="1676400" y="2628900"/>
          <p14:tracePt t="19049" x="1676400" y="2638425"/>
          <p14:tracePt t="19306" x="1676400" y="2647950"/>
          <p14:tracePt t="19334" x="1676400" y="2657475"/>
          <p14:tracePt t="19359" x="1676400" y="2667000"/>
          <p14:tracePt t="19393" x="1676400" y="2676525"/>
          <p14:tracePt t="19409" x="1676400" y="2686050"/>
          <p14:tracePt t="19480" x="1676400" y="2695575"/>
          <p14:tracePt t="19554" x="1676400" y="2705100"/>
          <p14:tracePt t="19567" x="1676400" y="2714625"/>
          <p14:tracePt t="19571" x="1676400" y="2724150"/>
          <p14:tracePt t="19580" x="1666875" y="2733675"/>
          <p14:tracePt t="19585" x="1657350" y="2752725"/>
          <p14:tracePt t="19602" x="1657350" y="2781300"/>
          <p14:tracePt t="19619" x="1628775" y="2828925"/>
          <p14:tracePt t="19635" x="1619250" y="2867025"/>
          <p14:tracePt t="19652" x="1600200" y="2905125"/>
          <p14:tracePt t="19668" x="1590675" y="2914650"/>
          <p14:tracePt t="19779" x="1581150" y="2914650"/>
          <p14:tracePt t="20031" x="1581150" y="2905125"/>
          <p14:tracePt t="20046" x="1581150" y="2895600"/>
          <p14:tracePt t="20055" x="1571625" y="2886075"/>
          <p14:tracePt t="20071" x="1571625" y="2867025"/>
          <p14:tracePt t="20076" x="1562100" y="2847975"/>
          <p14:tracePt t="20090" x="1562100" y="2809875"/>
          <p14:tracePt t="20102" x="1562100" y="2781300"/>
          <p14:tracePt t="20119" x="1562100" y="2752725"/>
          <p14:tracePt t="20135" x="1581150" y="2714625"/>
          <p14:tracePt t="20152" x="1600200" y="2695575"/>
          <p14:tracePt t="20152" x="1600200" y="2686050"/>
          <p14:tracePt t="20169" x="1619250" y="2667000"/>
          <p14:tracePt t="20185" x="1628775" y="2647950"/>
          <p14:tracePt t="20202" x="1638300" y="2647950"/>
          <p14:tracePt t="20218" x="1647825" y="2638425"/>
          <p14:tracePt t="20235" x="1666875" y="2638425"/>
          <p14:tracePt t="20251" x="1695450" y="2638425"/>
          <p14:tracePt t="20268" x="1743075" y="2638425"/>
          <p14:tracePt t="20285" x="1790700" y="2647950"/>
          <p14:tracePt t="20301" x="1809750" y="2667000"/>
          <p14:tracePt t="20318" x="1828800" y="2676525"/>
          <p14:tracePt t="20335" x="1847850" y="2705100"/>
          <p14:tracePt t="20351" x="1857375" y="2724150"/>
          <p14:tracePt t="20369" x="1866900" y="2733675"/>
          <p14:tracePt t="20385" x="1876425" y="2752725"/>
          <p14:tracePt t="20402" x="1876425" y="2771775"/>
          <p14:tracePt t="20418" x="1876425" y="2781300"/>
          <p14:tracePt t="20435" x="1876425" y="2790825"/>
          <p14:tracePt t="20451" x="1876425" y="2809875"/>
          <p14:tracePt t="20468" x="1876425" y="2819400"/>
          <p14:tracePt t="20485" x="1866900" y="2828925"/>
          <p14:tracePt t="20502" x="1847850" y="2847975"/>
          <p14:tracePt t="20518" x="1838325" y="2867025"/>
          <p14:tracePt t="20535" x="1819275" y="2886075"/>
          <p14:tracePt t="20552" x="1809750" y="2905125"/>
          <p14:tracePt t="20568" x="1790700" y="2905125"/>
          <p14:tracePt t="20585" x="1781175" y="2914650"/>
          <p14:tracePt t="20601" x="1752600" y="2924175"/>
          <p14:tracePt t="20648" x="1743075" y="2924175"/>
          <p14:tracePt t="20687" x="1733550" y="2924175"/>
          <p14:tracePt t="20712" x="1724025" y="2924175"/>
          <p14:tracePt t="20720" x="1714500" y="2924175"/>
          <p14:tracePt t="20837" x="1714500" y="2914650"/>
          <p14:tracePt t="20899" x="1714500" y="2905125"/>
          <p14:tracePt t="20919" x="1714500" y="2895600"/>
          <p14:tracePt t="20969" x="1714500" y="2886075"/>
          <p14:tracePt t="22882" x="1724025" y="2886075"/>
          <p14:tracePt t="22915" x="1733550" y="2886075"/>
          <p14:tracePt t="22918" x="1733550" y="2895600"/>
          <p14:tracePt t="22935" x="1733550" y="2905125"/>
          <p14:tracePt t="22935" x="1743075" y="2905125"/>
          <p14:tracePt t="22952" x="1743075" y="2914650"/>
          <p14:tracePt t="23066" x="1752600" y="2914650"/>
          <p14:tracePt t="23139" x="1762125" y="2914650"/>
          <p14:tracePt t="23155" x="1771650" y="2914650"/>
          <p14:tracePt t="23164" x="1809750" y="2914650"/>
          <p14:tracePt t="23168" x="1838325" y="2914650"/>
          <p14:tracePt t="23176" x="1924050" y="2914650"/>
          <p14:tracePt t="23185" x="2181225" y="2914650"/>
          <p14:tracePt t="23201" x="2371725" y="2924175"/>
          <p14:tracePt t="23201" x="2476500" y="2924175"/>
          <p14:tracePt t="23218" x="2705100" y="2933700"/>
          <p14:tracePt t="23235" x="3009900" y="2943225"/>
          <p14:tracePt t="23251" x="3248025" y="2943225"/>
          <p14:tracePt t="23268" x="3314700" y="2943225"/>
          <p14:tracePt t="23285" x="3381375" y="2943225"/>
          <p14:tracePt t="23301" x="3409950" y="2943225"/>
          <p14:tracePt t="23534" x="3419475" y="2943225"/>
          <p14:tracePt t="23539" x="3495675" y="2962275"/>
          <p14:tracePt t="23551" x="3629025" y="2981325"/>
          <p14:tracePt t="23552" x="3952875" y="3028950"/>
          <p14:tracePt t="23568" x="4076700" y="3048000"/>
          <p14:tracePt t="23585" x="4124325" y="3057525"/>
          <p14:tracePt t="23602" x="4133850" y="3057525"/>
          <p14:tracePt t="23635" x="4133850" y="3067050"/>
          <p14:tracePt t="23660" x="4143375" y="3067050"/>
          <p14:tracePt t="23676" x="4152900" y="3067050"/>
          <p14:tracePt t="29685" x="4152900" y="3057525"/>
          <p14:tracePt t="29692" x="4162425" y="3057525"/>
          <p14:tracePt t="29699" x="4162425" y="3038475"/>
          <p14:tracePt t="29701" x="4181475" y="3028950"/>
          <p14:tracePt t="29701" x="4181475" y="3019425"/>
          <p14:tracePt t="29717" x="4191000" y="3000375"/>
          <p14:tracePt t="29733" x="4210050" y="2952750"/>
          <p14:tracePt t="29749" x="4229100" y="2914650"/>
          <p14:tracePt t="29766" x="4248150" y="2876550"/>
          <p14:tracePt t="29783" x="4295775" y="2838450"/>
          <p14:tracePt t="29800" x="4333875" y="2819400"/>
          <p14:tracePt t="29816" x="4343400" y="2819400"/>
          <p14:tracePt t="29833" x="4352925" y="2809875"/>
          <p14:tracePt t="29850" x="4362450" y="2781300"/>
          <p14:tracePt t="29897" x="4371975" y="2781300"/>
          <p14:tracePt t="29901" x="4371975" y="2771775"/>
          <p14:tracePt t="29905" x="4381500" y="2771775"/>
          <p14:tracePt t="29934" x="4391025" y="2771775"/>
          <p14:tracePt t="29987" x="4400550" y="2771775"/>
          <p14:tracePt t="32373" x="4391025" y="2771775"/>
          <p14:tracePt t="32377" x="4381500" y="2771775"/>
          <p14:tracePt t="32402" x="4371975" y="2771775"/>
          <p14:tracePt t="32448" x="4371975" y="2762250"/>
          <p14:tracePt t="32452" x="4371975" y="2752725"/>
          <p14:tracePt t="32467" x="4371975" y="2743200"/>
          <p14:tracePt t="32482" x="4371975" y="2733675"/>
          <p14:tracePt t="32482" x="4371975" y="2705100"/>
          <p14:tracePt t="32499" x="4391025" y="2647950"/>
          <p14:tracePt t="32515" x="4419600" y="2590800"/>
          <p14:tracePt t="32532" x="4448175" y="2524125"/>
          <p14:tracePt t="32549" x="4505325" y="2466975"/>
          <p14:tracePt t="32565" x="4552950" y="2419350"/>
          <p14:tracePt t="32582" x="4591050" y="2390775"/>
          <p14:tracePt t="32598" x="4638675" y="2362200"/>
          <p14:tracePt t="32615" x="4695825" y="2324100"/>
          <p14:tracePt t="32632" x="4752975" y="2305050"/>
          <p14:tracePt t="32648" x="4800600" y="2286000"/>
          <p14:tracePt t="32665" x="4829175" y="2276475"/>
          <p14:tracePt t="32682" x="4857750" y="2257425"/>
          <p14:tracePt t="32698" x="4962525" y="2200275"/>
          <p14:tracePt t="32715" x="5019675" y="2181225"/>
          <p14:tracePt t="32732" x="5067300" y="2171700"/>
          <p14:tracePt t="32748" x="5095875" y="2152650"/>
          <p14:tracePt t="32748" x="5114925" y="2152650"/>
          <p14:tracePt t="32765" x="5181600" y="2152650"/>
          <p14:tracePt t="32782" x="5400675" y="2152650"/>
          <p14:tracePt t="32798" x="5581650" y="2190750"/>
          <p14:tracePt t="32815" x="5953125" y="2333625"/>
          <p14:tracePt t="32832" x="6315075" y="2552700"/>
          <p14:tracePt t="32848" x="6515100" y="2714625"/>
          <p14:tracePt t="32865" x="6781800" y="2933700"/>
          <p14:tracePt t="32882" x="6991350" y="3076575"/>
          <p14:tracePt t="32898" x="7096125" y="3162300"/>
          <p14:tracePt t="32915" x="7258050" y="3314700"/>
          <p14:tracePt t="32915" x="7277100" y="3333750"/>
          <p14:tracePt t="32932" x="7315200" y="3371850"/>
          <p14:tracePt t="32948" x="7353300" y="3409950"/>
          <p14:tracePt t="32965" x="7362825" y="3429000"/>
          <p14:tracePt t="33013" x="7372350" y="3429000"/>
          <p14:tracePt t="33017" x="7381875" y="3429000"/>
          <p14:tracePt t="33022" x="7381875" y="3438525"/>
          <p14:tracePt t="33031" x="7391400" y="3448050"/>
          <p14:tracePt t="33048" x="7410450" y="3495675"/>
          <p14:tracePt t="33065" x="7410450" y="3514725"/>
          <p14:tracePt t="33081" x="7419975" y="3514725"/>
          <p14:tracePt t="33122" x="7419975" y="3524250"/>
          <p14:tracePt t="33131" x="7429500" y="3524250"/>
          <p14:tracePt t="33135" x="7439025" y="3543300"/>
          <p14:tracePt t="33148" x="7448550" y="3562350"/>
          <p14:tracePt t="33208" x="7448550" y="3571875"/>
          <p14:tracePt t="33224" x="7448550" y="3581400"/>
          <p14:tracePt t="33245" x="7448550" y="3590925"/>
          <p14:tracePt t="33257" x="7448550" y="3609975"/>
          <p14:tracePt t="33270" x="7448550" y="3629025"/>
          <p14:tracePt t="33270" x="7448550" y="3638550"/>
          <p14:tracePt t="33281" x="7439025" y="3667125"/>
          <p14:tracePt t="33298" x="7429500" y="3676650"/>
          <p14:tracePt t="33339" x="7419975" y="3686175"/>
          <p14:tracePt t="33348" x="7410450" y="3686175"/>
          <p14:tracePt t="33356" x="7400925" y="3695700"/>
          <p14:tracePt t="33388" x="7391400" y="3695700"/>
          <p14:tracePt t="33519" x="7391400" y="3705225"/>
          <p14:tracePt t="33680" x="7381875" y="3705225"/>
          <p14:tracePt t="34092" x="7372350" y="3705225"/>
          <p14:tracePt t="34104" x="7372350" y="3714750"/>
          <p14:tracePt t="34114" x="7362825" y="3724275"/>
          <p14:tracePt t="34115" x="7334250" y="3762375"/>
          <p14:tracePt t="34131" x="7305675" y="3790950"/>
          <p14:tracePt t="34148" x="7248525" y="3857625"/>
          <p14:tracePt t="34165" x="7210425" y="3933825"/>
          <p14:tracePt t="34181" x="7191375" y="4010025"/>
          <p14:tracePt t="34198" x="7162800" y="4152900"/>
          <p14:tracePt t="34214" x="7153275" y="4238625"/>
          <p14:tracePt t="34231" x="7153275" y="4267200"/>
          <p14:tracePt t="34248" x="7153275" y="4305300"/>
          <p14:tracePt t="34265" x="7153275" y="4324350"/>
          <p14:tracePt t="34281" x="7162800" y="4333875"/>
          <p14:tracePt t="34297" x="7181850" y="4352925"/>
          <p14:tracePt t="34315" x="7239000" y="4362450"/>
          <p14:tracePt t="34331" x="7286625" y="4381500"/>
          <p14:tracePt t="34348" x="7400925" y="4400550"/>
          <p14:tracePt t="34365" x="7477125" y="4400550"/>
          <p14:tracePt t="34381" x="7496175" y="4400550"/>
          <p14:tracePt t="34398" x="7534275" y="4371975"/>
          <p14:tracePt t="34414" x="7553325" y="4343400"/>
          <p14:tracePt t="34431" x="7553325" y="4305300"/>
          <p14:tracePt t="34448" x="7562850" y="4219575"/>
          <p14:tracePt t="34464" x="7562850" y="4162425"/>
          <p14:tracePt t="34481" x="7553325" y="4143375"/>
          <p14:tracePt t="34497" x="7515225" y="4095750"/>
          <p14:tracePt t="34514" x="7477125" y="4076700"/>
          <p14:tracePt t="34531" x="7448550" y="4048125"/>
          <p14:tracePt t="34531" x="7419975" y="4048125"/>
          <p14:tracePt t="34548" x="7391400" y="4029075"/>
          <p14:tracePt t="34564" x="7334250" y="4029075"/>
          <p14:tracePt t="34582" x="7296150" y="4010025"/>
          <p14:tracePt t="34598" x="7248525" y="4000500"/>
          <p14:tracePt t="34614" x="7200900" y="4000500"/>
          <p14:tracePt t="34631" x="7162800" y="4000500"/>
          <p14:tracePt t="34648" x="7124700" y="4010025"/>
          <p14:tracePt t="34664" x="7105650" y="4019550"/>
          <p14:tracePt t="34681" x="7096125" y="4038600"/>
          <p14:tracePt t="34681" x="7086600" y="4057650"/>
          <p14:tracePt t="34698" x="7077075" y="4095750"/>
          <p14:tracePt t="34714" x="7077075" y="4162425"/>
          <p14:tracePt t="34731" x="7077075" y="4210050"/>
          <p14:tracePt t="34748" x="7096125" y="4238625"/>
          <p14:tracePt t="34764" x="7162800" y="4305300"/>
          <p14:tracePt t="34780" x="7239000" y="4362450"/>
          <p14:tracePt t="34797" x="7286625" y="4391025"/>
          <p14:tracePt t="34814" x="7391400" y="4419600"/>
          <p14:tracePt t="34831" x="7534275" y="4429125"/>
          <p14:tracePt t="34848" x="7610475" y="4429125"/>
          <p14:tracePt t="34864" x="7629525" y="4429125"/>
          <p14:tracePt t="34880" x="7667625" y="4419600"/>
          <p14:tracePt t="34897" x="7686675" y="4410075"/>
          <p14:tracePt t="34914" x="7705725" y="4381500"/>
          <p14:tracePt t="34930" x="7705725" y="4333875"/>
          <p14:tracePt t="34947" x="7705725" y="4314825"/>
          <p14:tracePt t="34964" x="7705725" y="4295775"/>
          <p14:tracePt t="34981" x="7696200" y="4267200"/>
          <p14:tracePt t="34997" x="7667625" y="4248150"/>
          <p14:tracePt t="35014" x="7639050" y="4229100"/>
          <p14:tracePt t="35030" x="7572375" y="4191000"/>
          <p14:tracePt t="35047" x="7505700" y="4171950"/>
          <p14:tracePt t="35064" x="7467600" y="4171950"/>
          <p14:tracePt t="35064" x="7448550" y="4171950"/>
          <p14:tracePt t="35081" x="7372350" y="4191000"/>
          <p14:tracePt t="35097" x="7334250" y="4210050"/>
          <p14:tracePt t="35114" x="7305675" y="4219575"/>
          <p14:tracePt t="35130" x="7267575" y="4238625"/>
          <p14:tracePt t="35147" x="7258050" y="4248150"/>
          <p14:tracePt t="35164" x="7248525" y="4276725"/>
          <p14:tracePt t="35181" x="7248525" y="4295775"/>
          <p14:tracePt t="35197" x="7258050" y="4362450"/>
          <p14:tracePt t="35214" x="7296150" y="4419600"/>
          <p14:tracePt t="35231" x="7305675" y="4429125"/>
          <p14:tracePt t="35247" x="7324725" y="4438650"/>
          <p14:tracePt t="35695" x="7324725" y="4448175"/>
          <p14:tracePt t="35869" x="7324725" y="4457700"/>
          <p14:tracePt t="41535" x="7315200" y="4448175"/>
          <p14:tracePt t="41541" x="7305675" y="4429125"/>
          <p14:tracePt t="41544" x="7286625" y="4400550"/>
          <p14:tracePt t="41561" x="7210425" y="4305300"/>
          <p14:tracePt t="41561" x="7077075" y="4152900"/>
          <p14:tracePt t="41578" x="6667500" y="3829050"/>
          <p14:tracePt t="41594" x="5953125" y="3457575"/>
          <p14:tracePt t="41611" x="5486400" y="3276600"/>
          <p14:tracePt t="41628" x="4943475" y="3152775"/>
          <p14:tracePt t="41644" x="4600575" y="3152775"/>
          <p14:tracePt t="41661" x="4400550" y="3228975"/>
          <p14:tracePt t="41678" x="4133850" y="3381375"/>
          <p14:tracePt t="41694" x="4000500" y="3514725"/>
          <p14:tracePt t="41711" x="3962400" y="3571875"/>
          <p14:tracePt t="41961" x="3943350" y="3571875"/>
          <p14:tracePt t="41968" x="3848100" y="3543300"/>
          <p14:tracePt t="41978" x="3600450" y="3495675"/>
          <p14:tracePt t="41978" x="3333750" y="3505200"/>
          <p14:tracePt t="41994" x="3095625" y="3600450"/>
          <p14:tracePt t="42011" x="2438400" y="4162425"/>
          <p14:tracePt t="42028" x="2181225" y="4467225"/>
          <p14:tracePt t="42044" x="2019300" y="4714875"/>
          <p14:tracePt t="42061" x="1857375" y="5086350"/>
          <p14:tracePt t="42077" x="1838325" y="5162550"/>
          <p14:tracePt t="42094" x="1828800" y="5210175"/>
          <p14:tracePt t="42111" x="1809750" y="5314950"/>
          <p14:tracePt t="42127" x="1809750" y="5343525"/>
          <p14:tracePt t="42144" x="1809750" y="5381625"/>
          <p14:tracePt t="42161" x="1809750" y="5410200"/>
          <p14:tracePt t="42209" x="1809750" y="5419725"/>
          <p14:tracePt t="42275" x="1809750" y="5429250"/>
          <p14:tracePt t="42288" x="1800225" y="5448300"/>
          <p14:tracePt t="42300" x="1781175" y="5457825"/>
          <p14:tracePt t="42311" x="1781175" y="5467350"/>
          <p14:tracePt t="42311" x="1752600" y="5476875"/>
          <p14:tracePt t="42328" x="1743075" y="5476875"/>
          <p14:tracePt t="42344" x="1733550" y="5476875"/>
          <p14:tracePt t="42361" x="1724025" y="5476875"/>
          <p14:tracePt t="42659" x="1714500" y="5476875"/>
          <p14:tracePt t="46302" x="1704975" y="5476875"/>
          <p14:tracePt t="46328" x="1695450" y="5476875"/>
          <p14:tracePt t="46336" x="1695450" y="5467350"/>
          <p14:tracePt t="46343" x="1695450" y="5457825"/>
          <p14:tracePt t="46343" x="1695450" y="5448300"/>
          <p14:tracePt t="46359" x="1695450" y="5438775"/>
          <p14:tracePt t="46376" x="1695450" y="5429250"/>
          <p14:tracePt t="46392" x="1695450" y="5400675"/>
          <p14:tracePt t="46409" x="1762125" y="5286375"/>
          <p14:tracePt t="46426" x="1895475" y="5114925"/>
          <p14:tracePt t="46442" x="1971675" y="5019675"/>
          <p14:tracePt t="46459" x="2143125" y="4895850"/>
          <p14:tracePt t="46476" x="2257425" y="4829175"/>
          <p14:tracePt t="46493" x="2333625" y="4791075"/>
          <p14:tracePt t="46509" x="2590800" y="4705350"/>
          <p14:tracePt t="46526" x="2781300" y="4686300"/>
          <p14:tracePt t="46543" x="3038475" y="4686300"/>
          <p14:tracePt t="46559" x="3152775" y="4695825"/>
          <p14:tracePt t="46576" x="3267075" y="4724400"/>
          <p14:tracePt t="46592" x="3371850" y="4752975"/>
          <p14:tracePt t="46609" x="3429000" y="4781550"/>
          <p14:tracePt t="46625" x="3457575" y="4810125"/>
          <p14:tracePt t="46642" x="3495675" y="4848225"/>
          <p14:tracePt t="46659" x="3505200" y="4857750"/>
          <p14:tracePt t="46675" x="3514725" y="4857750"/>
          <p14:tracePt t="46954" x="3533775" y="4857750"/>
          <p14:tracePt t="46963" x="3562350" y="4857750"/>
          <p14:tracePt t="46975" x="3705225" y="4829175"/>
          <p14:tracePt t="46976" x="4010025" y="4829175"/>
          <p14:tracePt t="46992" x="4714875" y="4933950"/>
          <p14:tracePt t="47009" x="5334000" y="5114925"/>
          <p14:tracePt t="47026" x="5591175" y="5191125"/>
          <p14:tracePt t="47042" x="5857875" y="5257800"/>
          <p14:tracePt t="47059" x="5991225" y="5276850"/>
          <p14:tracePt t="47075" x="6029325" y="5286375"/>
          <p14:tracePt t="47092" x="6076950" y="5305425"/>
          <p14:tracePt t="47109" x="6105525" y="5314950"/>
          <p14:tracePt t="47125" x="6124575" y="5324475"/>
          <p14:tracePt t="47142" x="6134100" y="5324475"/>
          <p14:tracePt t="47246" x="6143625" y="5324475"/>
          <p14:tracePt t="47250" x="6153150" y="5324475"/>
          <p14:tracePt t="47259" x="6153150" y="5334000"/>
          <p14:tracePt t="47260" x="6172200" y="5334000"/>
          <p14:tracePt t="47276" x="6191250" y="5343525"/>
          <p14:tracePt t="47292" x="6229350" y="5353050"/>
          <p14:tracePt t="47309" x="6267450" y="5362575"/>
          <p14:tracePt t="47344" x="6276975" y="5362575"/>
          <p14:tracePt t="47471" x="6276975" y="5372100"/>
          <p14:tracePt t="47918" x="6276975" y="5381625"/>
          <p14:tracePt t="47968" x="6276975" y="5391150"/>
          <p14:tracePt t="47993" x="6276975" y="5400675"/>
          <p14:tracePt t="48001" x="6276975" y="5410200"/>
          <p14:tracePt t="48014" x="6267450" y="5419725"/>
          <p14:tracePt t="48018" x="6257925" y="5419725"/>
          <p14:tracePt t="48025" x="6229350" y="5457825"/>
          <p14:tracePt t="48025" x="6210300" y="5476875"/>
          <p14:tracePt t="48041" x="6172200" y="5514975"/>
          <p14:tracePt t="48058" x="6096000" y="5562600"/>
          <p14:tracePt t="48075" x="5953125" y="5600700"/>
          <p14:tracePt t="48092" x="5886450" y="5600700"/>
          <p14:tracePt t="48109" x="5829300" y="5600700"/>
          <p14:tracePt t="48125" x="5695950" y="5572125"/>
          <p14:tracePt t="48142" x="5638800" y="5562600"/>
          <p14:tracePt t="48158" x="5610225" y="5534025"/>
          <p14:tracePt t="48175" x="5562600" y="5486400"/>
          <p14:tracePt t="48192" x="5534025" y="5419725"/>
          <p14:tracePt t="48208" x="5524500" y="5381625"/>
          <p14:tracePt t="48225" x="5505450" y="5305425"/>
          <p14:tracePt t="48241" x="5505450" y="5267325"/>
          <p14:tracePt t="48259" x="5505450" y="5200650"/>
          <p14:tracePt t="48275" x="5524500" y="5143500"/>
          <p14:tracePt t="48292" x="5543550" y="5105400"/>
          <p14:tracePt t="48308" x="5581650" y="5076825"/>
          <p14:tracePt t="48325" x="5629275" y="5019675"/>
          <p14:tracePt t="48341" x="5657850" y="5000625"/>
          <p14:tracePt t="48358" x="5715000" y="4972050"/>
          <p14:tracePt t="48375" x="5781675" y="4933950"/>
          <p14:tracePt t="48391" x="5819775" y="4924425"/>
          <p14:tracePt t="48408" x="5857875" y="4905375"/>
          <p14:tracePt t="48425" x="5915025" y="4905375"/>
          <p14:tracePt t="48441" x="6000750" y="4905375"/>
          <p14:tracePt t="48458" x="6115050" y="4943475"/>
          <p14:tracePt t="48475" x="6248400" y="5000625"/>
          <p14:tracePt t="48491" x="6467475" y="5114925"/>
          <p14:tracePt t="48508" x="6600825" y="5191125"/>
          <p14:tracePt t="48525" x="6696075" y="5267325"/>
          <p14:tracePt t="48541" x="6838950" y="5391150"/>
          <p14:tracePt t="48558" x="6905625" y="5476875"/>
          <p14:tracePt t="48575" x="6915150" y="5524500"/>
          <p14:tracePt t="48575" x="6924675" y="5543550"/>
          <p14:tracePt t="48592" x="6924675" y="5581650"/>
          <p14:tracePt t="48608" x="6924675" y="5619750"/>
          <p14:tracePt t="48625" x="6896100" y="5686425"/>
          <p14:tracePt t="48641" x="6858000" y="5753100"/>
          <p14:tracePt t="48658" x="6791325" y="5857875"/>
          <p14:tracePt t="48675" x="6715125" y="5915025"/>
          <p14:tracePt t="48691" x="6638925" y="5962650"/>
          <p14:tracePt t="48708" x="6457950" y="5991225"/>
          <p14:tracePt t="48725" x="6210300" y="5981700"/>
          <p14:tracePt t="48741" x="6076950" y="5943600"/>
          <p14:tracePt t="48758" x="5838825" y="5819775"/>
          <p14:tracePt t="48775" x="5657850" y="5695950"/>
          <p14:tracePt t="48792" x="5591175" y="5600700"/>
          <p14:tracePt t="48808" x="5495925" y="5381625"/>
          <p14:tracePt t="48825" x="5486400" y="5248275"/>
          <p14:tracePt t="48841" x="5486400" y="5105400"/>
          <p14:tracePt t="48858" x="5486400" y="4981575"/>
          <p14:tracePt t="48874" x="5514975" y="4905375"/>
          <p14:tracePt t="48891" x="5534025" y="4857750"/>
          <p14:tracePt t="48891" x="5553075" y="4829175"/>
          <p14:tracePt t="48908" x="5591175" y="4781550"/>
          <p14:tracePt t="48925" x="5705475" y="4714875"/>
          <p14:tracePt t="48942" x="5772150" y="4667250"/>
          <p14:tracePt t="48958" x="5819775" y="4657725"/>
          <p14:tracePt t="48975" x="5915025" y="4648200"/>
          <p14:tracePt t="48991" x="6019800" y="4657725"/>
          <p14:tracePt t="49008" x="6115050" y="4695825"/>
          <p14:tracePt t="49025" x="6315075" y="4857750"/>
          <p14:tracePt t="49041" x="6448425" y="5038725"/>
          <p14:tracePt t="49058" x="6496050" y="5153025"/>
          <p14:tracePt t="49075" x="6524625" y="5305425"/>
          <p14:tracePt t="49091" x="6543675" y="5495925"/>
          <p14:tracePt t="49108" x="6543675" y="5600700"/>
          <p14:tracePt t="49125" x="6543675" y="5648325"/>
          <p14:tracePt t="49141" x="6486525" y="5762625"/>
          <p14:tracePt t="49158" x="6391275" y="5886450"/>
          <p14:tracePt t="49175" x="6305550" y="5905500"/>
          <p14:tracePt t="49191" x="6019800" y="5943600"/>
          <p14:tracePt t="49208" x="5667375" y="5924550"/>
          <p14:tracePt t="49225" x="5467350" y="5867400"/>
          <p14:tracePt t="49241" x="5295900" y="5781675"/>
          <p14:tracePt t="49258" x="5210175" y="5686425"/>
          <p14:tracePt t="49275" x="5153025" y="5553075"/>
          <p14:tracePt t="49291" x="5124450" y="5295900"/>
          <p14:tracePt t="49308" x="5133975" y="4981575"/>
          <p14:tracePt t="49324" x="5181600" y="4800600"/>
          <p14:tracePt t="49341" x="5295900" y="4543425"/>
          <p14:tracePt t="49358" x="5362575" y="4467225"/>
          <p14:tracePt t="49374" x="5400675" y="4429125"/>
          <p14:tracePt t="49391" x="5486400" y="4400550"/>
          <p14:tracePt t="49408" x="5600700" y="4371975"/>
          <p14:tracePt t="49424" x="5667375" y="4371975"/>
          <p14:tracePt t="49441" x="5724525" y="4381500"/>
          <p14:tracePt t="49441" x="5753100" y="4400550"/>
          <p14:tracePt t="49458" x="5905500" y="4505325"/>
          <p14:tracePt t="49474" x="5991225" y="4572000"/>
          <p14:tracePt t="49491" x="6124575" y="4743450"/>
          <p14:tracePt t="49508" x="6248400" y="4981575"/>
          <p14:tracePt t="49524" x="6286500" y="5086350"/>
          <p14:tracePt t="49541" x="6286500" y="5153025"/>
          <p14:tracePt t="49558" x="6286500" y="5267325"/>
          <p14:tracePt t="49574" x="6248400" y="5334000"/>
          <p14:tracePt t="49591" x="6057900" y="5438775"/>
          <p14:tracePt t="49608" x="5895975" y="5505450"/>
          <p14:tracePt t="49624" x="5648325" y="5543550"/>
          <p14:tracePt t="49641" x="5457825" y="5534025"/>
          <p14:tracePt t="49658" x="5400675" y="5514975"/>
          <p14:tracePt t="49674" x="5324475" y="5438775"/>
          <p14:tracePt t="49691" x="5229225" y="5229225"/>
          <p14:tracePt t="49708" x="5210175" y="5038725"/>
          <p14:tracePt t="49724" x="5257800" y="4695825"/>
          <p14:tracePt t="49741" x="5362575" y="4400550"/>
          <p14:tracePt t="49758" x="5448300" y="4295775"/>
          <p14:tracePt t="49774" x="5572125" y="4210050"/>
          <p14:tracePt t="49791" x="5753100" y="4191000"/>
          <p14:tracePt t="49808" x="5953125" y="4248150"/>
          <p14:tracePt t="49824" x="6248400" y="4429125"/>
          <p14:tracePt t="49841" x="6486525" y="4638675"/>
          <p14:tracePt t="49858" x="6600825" y="4800600"/>
          <p14:tracePt t="49874" x="6705600" y="4981575"/>
          <p14:tracePt t="49891" x="6734175" y="5172075"/>
          <p14:tracePt t="49907" x="6734175" y="5229225"/>
          <p14:tracePt t="49924" x="6705600" y="5286375"/>
          <p14:tracePt t="49941" x="6648450" y="5334000"/>
          <p14:tracePt t="49957" x="6610350" y="5353050"/>
          <p14:tracePt t="49974" x="6562725" y="5362575"/>
          <p14:tracePt t="49991" x="6543675" y="5372100"/>
          <p14:tracePt t="50007" x="6524625" y="5372100"/>
          <p14:tracePt t="50091" x="6515100" y="5372100"/>
          <p14:tracePt t="51327" x="6505575" y="5372100"/>
          <p14:tracePt t="51331" x="6505575" y="5362575"/>
          <p14:tracePt t="51341" x="6496050" y="5362575"/>
          <p14:tracePt t="51357" x="6486525" y="5353050"/>
          <p14:tracePt t="51375" x="6477000" y="5353050"/>
          <p14:tracePt t="51686" x="6477000" y="5343525"/>
          <p14:tracePt t="51690" x="6477000" y="5334000"/>
          <p14:tracePt t="51699" x="6372225" y="5162550"/>
          <p14:tracePt t="51707" x="6038850" y="4752975"/>
          <p14:tracePt t="51723" x="5229225" y="4048125"/>
          <p14:tracePt t="51740" x="4581525" y="3505200"/>
          <p14:tracePt t="51757" x="3771900" y="2895600"/>
          <p14:tracePt t="51773" x="3314700" y="2600325"/>
          <p14:tracePt t="51790" x="3200400" y="2533650"/>
          <p14:tracePt t="51790" x="3162300" y="2505075"/>
          <p14:tracePt t="51807" x="3133725" y="2486025"/>
          <p14:tracePt t="51823" x="3114675" y="2486025"/>
          <p14:tracePt t="52051" x="3105150" y="2486025"/>
          <p14:tracePt t="52064" x="3086100" y="2486025"/>
          <p14:tracePt t="52073" x="3019425" y="2466975"/>
          <p14:tracePt t="52074" x="2781300" y="2390775"/>
          <p14:tracePt t="52090" x="2371725" y="2266950"/>
          <p14:tracePt t="52106" x="2171700" y="2209800"/>
          <p14:tracePt t="52106" x="2076450" y="2190750"/>
          <p14:tracePt t="52124" x="1924050" y="2181225"/>
          <p14:tracePt t="52140" x="1800225" y="2181225"/>
          <p14:tracePt t="52156" x="1704975" y="2181225"/>
          <p14:tracePt t="52173" x="1581150" y="2200275"/>
          <p14:tracePt t="52190" x="1514475" y="2209800"/>
          <p14:tracePt t="52206" x="1495425" y="2209800"/>
          <p14:tracePt t="52223" x="1485900" y="2228850"/>
          <p14:tracePt t="52240" x="1476375" y="2228850"/>
          <p14:tracePt t="52256" x="1476375" y="2238375"/>
          <p14:tracePt t="52273" x="1466850" y="2238375"/>
          <p14:tracePt t="52290" x="1457325" y="2247900"/>
          <p14:tracePt t="52306" x="1438275" y="2247900"/>
          <p14:tracePt t="52324" x="1428750" y="2257425"/>
          <p14:tracePt t="52373" x="1419225" y="2257425"/>
          <p14:tracePt t="52386" x="1419225" y="2266950"/>
          <p14:tracePt t="52390" x="1409700" y="2266950"/>
          <p14:tracePt t="52398" x="1400175" y="2266950"/>
          <p14:tracePt t="52406" x="1381125" y="2266950"/>
          <p14:tracePt t="52423" x="1371600" y="2266950"/>
          <p14:tracePt t="52523" x="1381125" y="2266950"/>
          <p14:tracePt t="52530" x="1400175" y="2257425"/>
          <p14:tracePt t="52539" x="1485900" y="2257425"/>
          <p14:tracePt t="52540" x="1666875" y="2286000"/>
          <p14:tracePt t="52556" x="2076450" y="2362200"/>
          <p14:tracePt t="52573" x="2724150" y="2581275"/>
          <p14:tracePt t="52590" x="3190875" y="2828925"/>
          <p14:tracePt t="52606" x="3638550" y="3019425"/>
          <p14:tracePt t="52623" x="4333875" y="3333750"/>
          <p14:tracePt t="52639" x="4533900" y="3457575"/>
          <p14:tracePt t="52656" x="4667250" y="3524250"/>
          <p14:tracePt t="52673" x="4705350" y="3543300"/>
          <p14:tracePt t="52787" x="4695825" y="3543300"/>
          <p14:tracePt t="53043" x="4695825" y="3552825"/>
          <p14:tracePt t="53048" x="4705350" y="3552825"/>
          <p14:tracePt t="53057" x="4714875" y="3571875"/>
          <p14:tracePt t="53073" x="4791075" y="3638550"/>
          <p14:tracePt t="53073" x="4905375" y="3771900"/>
          <p14:tracePt t="53090" x="4991100" y="3867150"/>
          <p14:tracePt t="53106" x="5095875" y="3990975"/>
          <p14:tracePt t="53123" x="5133975" y="4038600"/>
          <p14:tracePt t="53140" x="5172075" y="4067175"/>
          <p14:tracePt t="53156" x="5191125" y="4086225"/>
          <p14:tracePt t="53173" x="5200650" y="4095750"/>
          <p14:tracePt t="53189" x="5248275" y="4124325"/>
          <p14:tracePt t="53206" x="5267325" y="4143375"/>
          <p14:tracePt t="53223" x="5276850" y="4162425"/>
          <p14:tracePt t="53239" x="5286375" y="4171950"/>
          <p14:tracePt t="53333" x="5276850" y="4171950"/>
          <p14:tracePt t="53341" x="5267325" y="4162425"/>
          <p14:tracePt t="53345" x="5229225" y="4143375"/>
          <p14:tracePt t="53356" x="5143500" y="4124325"/>
          <p14:tracePt t="53373" x="5000625" y="4086225"/>
          <p14:tracePt t="53389" x="4838700" y="4057650"/>
          <p14:tracePt t="53406" x="4714875" y="4038600"/>
          <p14:tracePt t="53406" x="4676775" y="4038600"/>
          <p14:tracePt t="53423" x="4610100" y="4029075"/>
          <p14:tracePt t="53439" x="4429125" y="4000500"/>
          <p14:tracePt t="53439" x="4362450" y="3990975"/>
          <p14:tracePt t="53456" x="4248150" y="3962400"/>
          <p14:tracePt t="53473" x="4133850" y="3952875"/>
          <p14:tracePt t="53489" x="4038600" y="3943350"/>
          <p14:tracePt t="53489" x="4029075" y="3943350"/>
          <p14:tracePt t="53506" x="4010025" y="3943350"/>
          <p14:tracePt t="53523" x="3990975" y="3933825"/>
          <p14:tracePt t="53539" x="3981450" y="3933825"/>
          <p14:tracePt t="53556" x="3971925" y="3933825"/>
          <p14:tracePt t="53573" x="3962400" y="3933825"/>
          <p14:tracePt t="53589" x="3952875" y="3933825"/>
          <p14:tracePt t="53627" x="3943350" y="3933825"/>
          <p14:tracePt t="53664" x="3933825" y="3933825"/>
          <p14:tracePt t="53668" x="3924300" y="3933825"/>
          <p14:tracePt t="53677" x="3924300" y="3924300"/>
          <p14:tracePt t="53689" x="3914775" y="3924300"/>
          <p14:tracePt t="53690" x="3895725" y="3914775"/>
          <p14:tracePt t="53726" x="3886200" y="3914775"/>
          <p14:tracePt t="53751" x="3876675" y="3914775"/>
          <p14:tracePt t="54389" x="3905250" y="3914775"/>
          <p14:tracePt t="54394" x="4029075" y="3952875"/>
          <p14:tracePt t="54395" x="4200525" y="4000500"/>
          <p14:tracePt t="54405" x="4905375" y="4286250"/>
          <p14:tracePt t="54423" x="5210175" y="4391025"/>
          <p14:tracePt t="54439" x="5524500" y="4505325"/>
          <p14:tracePt t="54456" x="5591175" y="4524375"/>
          <p14:tracePt t="54472" x="5610225" y="4524375"/>
          <p14:tracePt t="55771" x="5610225" y="4514850"/>
          <p14:tracePt t="55775" x="5600700" y="4514850"/>
          <p14:tracePt t="55784" x="5600700" y="4505325"/>
          <p14:tracePt t="55788" x="5591175" y="4505325"/>
          <p14:tracePt t="55805" x="5572125" y="4495800"/>
          <p14:tracePt t="55871" x="5562600" y="4495800"/>
          <p14:tracePt t="55886" x="5562600" y="4486275"/>
          <p14:tracePt t="55899" x="5553075" y="4486275"/>
          <p14:tracePt t="55911" x="5553075" y="4476750"/>
          <p14:tracePt t="55911" x="5534025" y="4467225"/>
          <p14:tracePt t="55921" x="5524500" y="4457700"/>
          <p14:tracePt t="55938" x="5505450" y="4448175"/>
          <p14:tracePt t="55955" x="5495925" y="4448175"/>
          <p14:tracePt t="55972" x="5486400" y="4438650"/>
          <p14:tracePt t="55988" x="5476875" y="4429125"/>
          <p14:tracePt t="56005" x="5467350" y="4429125"/>
          <p14:tracePt t="56267" x="5457825" y="4429125"/>
          <p14:tracePt t="56272" x="5457825" y="4419600"/>
          <p14:tracePt t="56288" x="5314950" y="4324350"/>
          <p14:tracePt t="56304" x="4991100" y="4067175"/>
          <p14:tracePt t="56304" x="4781550" y="3914775"/>
          <p14:tracePt t="56305" x="4314825" y="3629025"/>
          <p14:tracePt t="56322" x="3848100" y="3362325"/>
          <p14:tracePt t="56338" x="3609975" y="3238500"/>
          <p14:tracePt t="56355" x="3314700" y="3076575"/>
          <p14:tracePt t="56372" x="3105150" y="2981325"/>
          <p14:tracePt t="56388" x="3019425" y="2971800"/>
          <p14:tracePt t="56405" x="2952750" y="2952750"/>
          <p14:tracePt t="56422" x="2914650" y="2952750"/>
          <p14:tracePt t="56438" x="2895600" y="2952750"/>
          <p14:tracePt t="56455" x="2867025" y="2952750"/>
          <p14:tracePt t="56471" x="2847975" y="2952750"/>
          <p14:tracePt t="56507" x="2838450" y="2952750"/>
          <p14:tracePt t="56523" x="2828925" y="2952750"/>
          <p14:tracePt t="56544" x="2819400" y="2952750"/>
          <p14:tracePt t="56548" x="2809875" y="2952750"/>
          <p14:tracePt t="56555" x="2800350" y="2952750"/>
          <p14:tracePt t="56571" x="2790825" y="2952750"/>
          <p14:tracePt t="56588" x="2781300" y="2952750"/>
          <p14:tracePt t="56604" x="2771775" y="2952750"/>
          <p14:tracePt t="56621" x="2762250" y="2952750"/>
          <p14:tracePt t="56638" x="2752725" y="2952750"/>
          <p14:tracePt t="56654" x="2743200" y="2952750"/>
          <p14:tracePt t="56830" x="2752725" y="2952750"/>
          <p14:tracePt t="56859" x="2762250" y="2952750"/>
          <p14:tracePt t="56884" x="2771775" y="2952750"/>
          <p14:tracePt t="56896" x="2781300" y="2952750"/>
          <p14:tracePt t="56905" x="2790825" y="2952750"/>
          <p14:tracePt t="56905" x="2809875" y="2952750"/>
          <p14:tracePt t="56921" x="2838450" y="2943225"/>
          <p14:tracePt t="56938" x="2876550" y="2924175"/>
          <p14:tracePt t="56938" x="2905125" y="2905125"/>
          <p14:tracePt t="56955" x="2924175" y="2895600"/>
          <p14:tracePt t="56971" x="2971800" y="2876550"/>
          <p14:tracePt t="56988" x="3038475" y="2838450"/>
          <p14:tracePt t="57005" x="3095625" y="2819400"/>
          <p14:tracePt t="57021" x="3162300" y="2790825"/>
          <p14:tracePt t="57038" x="3219450" y="2762250"/>
          <p14:tracePt t="57055" x="3286125" y="2733675"/>
          <p14:tracePt t="57071" x="3429000" y="2667000"/>
          <p14:tracePt t="57088" x="3533775" y="2609850"/>
          <p14:tracePt t="57105" x="3609975" y="2590800"/>
          <p14:tracePt t="57121" x="3714750" y="2562225"/>
          <p14:tracePt t="57138" x="3800475" y="2552700"/>
          <p14:tracePt t="57154" x="3848100" y="2552700"/>
          <p14:tracePt t="57171" x="3943350" y="2552700"/>
          <p14:tracePt t="57188" x="4029075" y="2571750"/>
          <p14:tracePt t="57204" x="4124325" y="2609850"/>
          <p14:tracePt t="57222" x="4267200" y="2705100"/>
          <p14:tracePt t="57238" x="4438650" y="2828925"/>
          <p14:tracePt t="57254" x="4514850" y="2905125"/>
          <p14:tracePt t="57271" x="4533900" y="2933700"/>
          <p14:tracePt t="57288" x="4562475" y="2971800"/>
          <p14:tracePt t="57304" x="4581525" y="3009900"/>
          <p14:tracePt t="57321" x="4581525" y="3048000"/>
          <p14:tracePt t="57338" x="4591050" y="3086100"/>
          <p14:tracePt t="57354" x="4610100" y="3114675"/>
          <p14:tracePt t="57371" x="4610100" y="3133725"/>
          <p14:tracePt t="57388" x="4610100" y="3162300"/>
          <p14:tracePt t="57426" x="4610100" y="3171825"/>
          <p14:tracePt t="57439" x="4610100" y="3181350"/>
          <p14:tracePt t="57439" x="4610100" y="3190875"/>
          <p14:tracePt t="57454" x="4600575" y="3209925"/>
          <p14:tracePt t="57471" x="4600575" y="3219450"/>
          <p14:tracePt t="57508" x="4600575" y="3228975"/>
          <p14:tracePt t="57567" x="4591050" y="3228975"/>
          <p14:tracePt t="58284" x="4591050" y="3238500"/>
          <p14:tracePt t="58461" x="4581525" y="3238500"/>
          <p14:tracePt t="58536" x="4572000" y="3238500"/>
          <p14:tracePt t="58550" x="4562475" y="3238500"/>
          <p14:tracePt t="58556" x="4552950" y="3238500"/>
          <p14:tracePt t="58560" x="4533900" y="3238500"/>
          <p14:tracePt t="58570" x="4495800" y="3238500"/>
          <p14:tracePt t="58587" x="4486275" y="3238500"/>
          <p14:tracePt t="58604" x="4429125" y="3228975"/>
          <p14:tracePt t="58620" x="4371975" y="3209925"/>
          <p14:tracePt t="58637" x="4295775" y="3190875"/>
          <p14:tracePt t="58654" x="4067175" y="3124200"/>
          <p14:tracePt t="58671" x="3724275" y="3038475"/>
          <p14:tracePt t="58687" x="3476625" y="2990850"/>
          <p14:tracePt t="58704" x="3190875" y="2962275"/>
          <p14:tracePt t="58720" x="3028950" y="2924175"/>
          <p14:tracePt t="58737" x="2924175" y="2905125"/>
          <p14:tracePt t="58754" x="2819400" y="2886075"/>
          <p14:tracePt t="58772" x="2762250" y="2876550"/>
          <p14:tracePt t="58788" x="2733675" y="2876550"/>
          <p14:tracePt t="59034" x="2724150" y="2876550"/>
          <p14:tracePt t="59045" x="2676525" y="2867025"/>
          <p14:tracePt t="59054" x="2571750" y="2828925"/>
          <p14:tracePt t="59055" x="2219325" y="2705100"/>
          <p14:tracePt t="59071" x="2000250" y="2638425"/>
          <p14:tracePt t="59088" x="1733550" y="2590800"/>
          <p14:tracePt t="59105" x="1638300" y="2571750"/>
          <p14:tracePt t="59121" x="1600200" y="2571750"/>
          <p14:tracePt t="59138" x="1590675" y="2571750"/>
          <p14:tracePt t="59182" x="1581150" y="2571750"/>
          <p14:tracePt t="59232" x="1571625" y="2571750"/>
          <p14:tracePt t="59416" x="1562100" y="2571750"/>
          <p14:tracePt t="59445" x="1552575" y="2571750"/>
          <p14:tracePt t="59465" x="1543050" y="2571750"/>
          <p14:tracePt t="59501" x="1533525" y="2581275"/>
          <p14:tracePt t="59517" x="1524000" y="2581275"/>
          <p14:tracePt t="59526" x="1524000" y="2590800"/>
          <p14:tracePt t="59538" x="1514475" y="2590800"/>
          <p14:tracePt t="59539" x="1504950" y="2590800"/>
          <p14:tracePt t="59554" x="1495425" y="2600325"/>
          <p14:tracePt t="59588" x="1485900" y="2609850"/>
          <p14:tracePt t="59589" x="1476375" y="2619375"/>
          <p14:tracePt t="59604" x="1466850" y="2628900"/>
          <p14:tracePt t="59621" x="1457325" y="2638425"/>
          <p14:tracePt t="59638" x="1447800" y="2657475"/>
          <p14:tracePt t="59654" x="1447800" y="2676525"/>
          <p14:tracePt t="59671" x="1447800" y="2695575"/>
          <p14:tracePt t="59688" x="1447800" y="2714625"/>
          <p14:tracePt t="59704" x="1447800" y="2743200"/>
          <p14:tracePt t="59721" x="1447800" y="2771775"/>
          <p14:tracePt t="59738" x="1457325" y="2790825"/>
          <p14:tracePt t="59754" x="1476375" y="2809875"/>
          <p14:tracePt t="59771" x="1495425" y="2828925"/>
          <p14:tracePt t="59788" x="1524000" y="2828925"/>
          <p14:tracePt t="59805" x="1571625" y="2857500"/>
          <p14:tracePt t="59821" x="1619250" y="2857500"/>
          <p14:tracePt t="59838" x="1666875" y="2867025"/>
          <p14:tracePt t="59854" x="1733550" y="2886075"/>
          <p14:tracePt t="59871" x="1781175" y="2886075"/>
          <p14:tracePt t="59888" x="1819275" y="2886075"/>
          <p14:tracePt t="59904" x="1847850" y="2886075"/>
          <p14:tracePt t="59921" x="1905000" y="2886075"/>
          <p14:tracePt t="59938" x="1952625" y="2876550"/>
          <p14:tracePt t="59954" x="1962150" y="2867025"/>
          <p14:tracePt t="59971" x="2009775" y="2857500"/>
          <p14:tracePt t="59987" x="2038350" y="2847975"/>
          <p14:tracePt t="60004" x="2057400" y="2838450"/>
          <p14:tracePt t="60021" x="2076450" y="2809875"/>
          <p14:tracePt t="60037" x="2085975" y="2762250"/>
          <p14:tracePt t="60054" x="2085975" y="2743200"/>
          <p14:tracePt t="60071" x="2085975" y="2724150"/>
          <p14:tracePt t="60087" x="2085975" y="2705100"/>
          <p14:tracePt t="60104" x="2076450" y="2695575"/>
          <p14:tracePt t="60121" x="2057400" y="2667000"/>
          <p14:tracePt t="60137" x="2000250" y="2638425"/>
          <p14:tracePt t="60154" x="1962150" y="2609850"/>
          <p14:tracePt t="60171" x="1914525" y="2590800"/>
          <p14:tracePt t="60187" x="1838325" y="2562225"/>
          <p14:tracePt t="60204" x="1800225" y="2562225"/>
          <p14:tracePt t="60221" x="1781175" y="2562225"/>
          <p14:tracePt t="60221" x="1762125" y="2552700"/>
          <p14:tracePt t="60238" x="1724025" y="2552700"/>
          <p14:tracePt t="60254" x="1714500" y="2552700"/>
          <p14:tracePt t="60271" x="1685925" y="2562225"/>
          <p14:tracePt t="60288" x="1666875" y="2571750"/>
          <p14:tracePt t="60304" x="1647825" y="2590800"/>
          <p14:tracePt t="60321" x="1638300" y="2609850"/>
          <p14:tracePt t="60337" x="1638300" y="2638425"/>
          <p14:tracePt t="60354" x="1638300" y="2657475"/>
          <p14:tracePt t="60371" x="1638300" y="2676525"/>
          <p14:tracePt t="60371" x="1638300" y="2686050"/>
          <p14:tracePt t="60408" x="1638300" y="2695575"/>
          <p14:tracePt t="60450" x="1638300" y="2705100"/>
          <p14:tracePt t="61344" x="1638300" y="2714625"/>
          <p14:tracePt t="61464" x="1638300" y="2724150"/>
          <p14:tracePt t="61496" x="1647825" y="2724150"/>
          <p14:tracePt t="61502" x="1647825" y="2733675"/>
          <p14:tracePt t="61521" x="1647825" y="2743200"/>
          <p14:tracePt t="61522" x="1657350" y="2743200"/>
          <p14:tracePt t="61537" x="1657350" y="2752725"/>
          <p14:tracePt t="61575" x="1666875" y="2752725"/>
          <p14:tracePt t="61616" x="1666875" y="2762250"/>
          <p14:tracePt t="66412" x="1666875" y="2771775"/>
          <p14:tracePt t="66438" x="1666875" y="2781300"/>
          <p14:tracePt t="66510" x="1657350" y="2781300"/>
          <p14:tracePt t="66674" x="1657350" y="2790825"/>
          <p14:tracePt t="66763" x="1666875" y="2790825"/>
          <p14:tracePt t="66776" x="1666875" y="2800350"/>
          <p14:tracePt t="66780" x="1676400" y="2800350"/>
          <p14:tracePt t="66814" x="1685925" y="2800350"/>
          <p14:tracePt t="66831" x="1695450" y="2809875"/>
          <p14:tracePt t="66890" x="1695450" y="2819400"/>
          <p14:tracePt t="66894" x="1704975" y="2819400"/>
          <p14:tracePt t="66935" x="1704975" y="2828925"/>
          <p14:tracePt t="66940" x="1714500" y="2828925"/>
          <p14:tracePt t="66960" x="1724025" y="2828925"/>
          <p14:tracePt t="66966" x="1733550" y="2828925"/>
          <p14:tracePt t="67009" x="1743075" y="2828925"/>
          <p14:tracePt t="67105" x="1752600" y="2828925"/>
          <p14:tracePt t="67246" x="1762125" y="2828925"/>
          <p14:tracePt t="67774" x="1771650" y="2828925"/>
          <p14:tracePt t="67842" x="1781175" y="2828925"/>
          <p14:tracePt t="67851" x="1781175" y="2838450"/>
          <p14:tracePt t="67852" x="1790700" y="2838450"/>
          <p14:tracePt t="67867" x="1809750" y="2838450"/>
          <p14:tracePt t="67884" x="1838325" y="2838450"/>
          <p14:tracePt t="67901" x="1866900" y="2847975"/>
          <p14:tracePt t="67918" x="1885950" y="2847975"/>
          <p14:tracePt t="67934" x="1905000" y="2847975"/>
          <p14:tracePt t="67951" x="1933575" y="2847975"/>
          <p14:tracePt t="67967" x="1952625" y="2847975"/>
          <p14:tracePt t="67984" x="1990725" y="2847975"/>
          <p14:tracePt t="68001" x="2019300" y="2857500"/>
          <p14:tracePt t="68017" x="2057400" y="2867025"/>
          <p14:tracePt t="68034" x="2076450" y="2867025"/>
          <p14:tracePt t="68034" x="2085975" y="2867025"/>
          <p14:tracePt t="68051" x="2095500" y="2867025"/>
          <p14:tracePt t="68067" x="2124075" y="2867025"/>
          <p14:tracePt t="68084" x="2162175" y="2867025"/>
          <p14:tracePt t="68101" x="2257425" y="2867025"/>
          <p14:tracePt t="68117" x="2314575" y="2867025"/>
          <p14:tracePt t="68134" x="2352675" y="2867025"/>
          <p14:tracePt t="68151" x="2428875" y="2867025"/>
          <p14:tracePt t="68168" x="2486025" y="2876550"/>
          <p14:tracePt t="68184" x="2505075" y="2876550"/>
          <p14:tracePt t="68201" x="2552700" y="2876550"/>
          <p14:tracePt t="68217" x="2581275" y="2886075"/>
          <p14:tracePt t="68234" x="2619375" y="2886075"/>
          <p14:tracePt t="68251" x="2657475" y="2895600"/>
          <p14:tracePt t="68267" x="2676525" y="2895600"/>
          <p14:tracePt t="68284" x="2695575" y="2895600"/>
          <p14:tracePt t="68320" x="2705100" y="2895600"/>
          <p14:tracePt t="68606" x="2705100" y="2886075"/>
          <p14:tracePt t="68610" x="2724150" y="2886075"/>
          <p14:tracePt t="68619" x="2752725" y="2876550"/>
          <p14:tracePt t="68623" x="2838450" y="2847975"/>
          <p14:tracePt t="68634" x="2971800" y="2828925"/>
          <p14:tracePt t="68650" x="3238500" y="2790825"/>
          <p14:tracePt t="68667" x="3476625" y="2790825"/>
          <p14:tracePt t="68684" x="3562350" y="2790825"/>
          <p14:tracePt t="68701" x="3667125" y="2781300"/>
          <p14:tracePt t="68717" x="3771900" y="2771775"/>
          <p14:tracePt t="68734" x="3857625" y="2771775"/>
          <p14:tracePt t="68751" x="3886200" y="2781300"/>
          <p14:tracePt t="68767" x="3924300" y="2781300"/>
          <p14:tracePt t="68784" x="3952875" y="2790825"/>
          <p14:tracePt t="68801" x="3981450" y="2800350"/>
          <p14:tracePt t="68817" x="4029075" y="2800350"/>
          <p14:tracePt t="68834" x="4067175" y="2800350"/>
          <p14:tracePt t="68851" x="4095750" y="2809875"/>
          <p14:tracePt t="68867" x="4162425" y="2828925"/>
          <p14:tracePt t="68883" x="4210050" y="2847975"/>
          <p14:tracePt t="68900" x="4229100" y="2847975"/>
          <p14:tracePt t="68917" x="4248150" y="2857500"/>
          <p14:tracePt t="68934" x="4276725" y="2867025"/>
          <p14:tracePt t="68950" x="4286250" y="2867025"/>
          <p14:tracePt t="68967" x="4305300" y="2867025"/>
          <p14:tracePt t="68984" x="4343400" y="2876550"/>
          <p14:tracePt t="69000" x="4362450" y="2876550"/>
          <p14:tracePt t="69017" x="4371975" y="2876550"/>
          <p14:tracePt t="69093" x="4371975" y="2886075"/>
          <p14:tracePt t="70340" x="4381500" y="2876550"/>
          <p14:tracePt t="70351" x="4391025" y="2867025"/>
          <p14:tracePt t="70355" x="4400550" y="2857500"/>
          <p14:tracePt t="70366" x="4429125" y="2838450"/>
          <p14:tracePt t="70367" x="4562475" y="2762250"/>
          <p14:tracePt t="70383" x="4676775" y="2686050"/>
          <p14:tracePt t="70400" x="4924425" y="2581275"/>
          <p14:tracePt t="70417" x="5191125" y="2495550"/>
          <p14:tracePt t="70433" x="5467350" y="2419350"/>
          <p14:tracePt t="70450" x="5734050" y="2400300"/>
          <p14:tracePt t="70467" x="5848350" y="2409825"/>
          <p14:tracePt t="70483" x="6029325" y="2457450"/>
          <p14:tracePt t="70500" x="6134100" y="2466975"/>
          <p14:tracePt t="70516" x="6181725" y="2476500"/>
          <p14:tracePt t="70533" x="6238875" y="2505075"/>
          <p14:tracePt t="70549" x="6324600" y="2505075"/>
          <p14:tracePt t="70567" x="6372225" y="2524125"/>
          <p14:tracePt t="70583" x="6429375" y="2543175"/>
          <p14:tracePt t="70600" x="6486525" y="2581275"/>
          <p14:tracePt t="70617" x="6534150" y="2600325"/>
          <p14:tracePt t="70633" x="6600825" y="2619375"/>
          <p14:tracePt t="70650" x="6657975" y="2647950"/>
          <p14:tracePt t="70666" x="6686550" y="2667000"/>
          <p14:tracePt t="70683" x="6734175" y="2686050"/>
          <p14:tracePt t="70699" x="6753225" y="2705100"/>
          <p14:tracePt t="70716" x="6791325" y="2733675"/>
          <p14:tracePt t="70733" x="6810375" y="2743200"/>
          <p14:tracePt t="70750" x="6848475" y="2771775"/>
          <p14:tracePt t="70766" x="6877050" y="2819400"/>
          <p14:tracePt t="70783" x="6905625" y="2857500"/>
          <p14:tracePt t="70800" x="6934200" y="2905125"/>
          <p14:tracePt t="70816" x="6962775" y="2943225"/>
          <p14:tracePt t="70833" x="6981825" y="2981325"/>
          <p14:tracePt t="70850" x="7010400" y="3067050"/>
          <p14:tracePt t="70866" x="7029450" y="3124200"/>
          <p14:tracePt t="70883" x="7048500" y="3162300"/>
          <p14:tracePt t="70900" x="7058025" y="3200400"/>
          <p14:tracePt t="70916" x="7067550" y="3248025"/>
          <p14:tracePt t="70933" x="7067550" y="3286125"/>
          <p14:tracePt t="70950" x="7067550" y="3295650"/>
          <p14:tracePt t="70966" x="7067550" y="3314700"/>
          <p14:tracePt t="71041" x="7067550" y="3324225"/>
          <p14:tracePt t="71045" x="7058025" y="3324225"/>
          <p14:tracePt t="71090" x="7058025" y="3333750"/>
          <p14:tracePt t="71106" x="7058025" y="3343275"/>
          <p14:tracePt t="71115" x="7058025" y="3352800"/>
          <p14:tracePt t="71122" x="7058025" y="3362325"/>
          <p14:tracePt t="71128" x="7077075" y="3390900"/>
          <p14:tracePt t="71133" x="7086600" y="3409950"/>
          <p14:tracePt t="71149" x="7086600" y="3419475"/>
          <p14:tracePt t="71166" x="7086600" y="3429000"/>
          <p14:tracePt t="71501" x="7077075" y="3419475"/>
          <p14:tracePt t="71505" x="7048500" y="3409950"/>
          <p14:tracePt t="71511" x="6934200" y="3371850"/>
          <p14:tracePt t="71523" x="6705600" y="3305175"/>
          <p14:tracePt t="71532" x="6210300" y="3209925"/>
          <p14:tracePt t="71549" x="5457825" y="3181350"/>
          <p14:tracePt t="71566" x="4914900" y="3200400"/>
          <p14:tracePt t="71583" x="4305300" y="3228975"/>
          <p14:tracePt t="71600" x="3886200" y="3276600"/>
          <p14:tracePt t="71616" x="3619500" y="3343275"/>
          <p14:tracePt t="71633" x="3228975" y="3476625"/>
          <p14:tracePt t="71649" x="2876550" y="3609975"/>
          <p14:tracePt t="71666" x="2686050" y="3695700"/>
          <p14:tracePt t="71683" x="2476500" y="3800475"/>
          <p14:tracePt t="71699" x="2343150" y="3886200"/>
          <p14:tracePt t="71716" x="2190750" y="4000500"/>
          <p14:tracePt t="71733" x="2095500" y="4057650"/>
          <p14:tracePt t="71749" x="2038350" y="4095750"/>
          <p14:tracePt t="71766" x="1952625" y="4162425"/>
          <p14:tracePt t="71782" x="1895475" y="4210050"/>
          <p14:tracePt t="71800" x="1847850" y="4257675"/>
          <p14:tracePt t="71816" x="1790700" y="4324350"/>
          <p14:tracePt t="71832" x="1714500" y="4391025"/>
          <p14:tracePt t="71849" x="1657350" y="4438650"/>
          <p14:tracePt t="71866" x="1600200" y="4486275"/>
          <p14:tracePt t="71882" x="1552575" y="4514850"/>
          <p14:tracePt t="71899" x="1533525" y="4524375"/>
          <p14:tracePt t="71935" x="1533525" y="4533900"/>
          <p14:tracePt t="71949" x="1524000" y="4543425"/>
          <p14:tracePt t="71949" x="1524000" y="4572000"/>
          <p14:tracePt t="71966" x="1514475" y="4600575"/>
          <p14:tracePt t="71982" x="1504950" y="4629150"/>
          <p14:tracePt t="71999" x="1504950" y="4648200"/>
          <p14:tracePt t="72016" x="1504950" y="4657725"/>
          <p14:tracePt t="72049" x="1514475" y="4657725"/>
          <p14:tracePt t="72355" x="1514475" y="4667250"/>
          <p14:tracePt t="72371" x="1514475" y="4676775"/>
          <p14:tracePt t="72375" x="1514475" y="4686300"/>
          <p14:tracePt t="72384" x="1514475" y="4695825"/>
          <p14:tracePt t="72400" x="1524000" y="4714875"/>
          <p14:tracePt t="72400" x="1543050" y="4772025"/>
          <p14:tracePt t="72417" x="1571625" y="4838700"/>
          <p14:tracePt t="72433" x="1619250" y="4895850"/>
          <p14:tracePt t="72450" x="1647825" y="4924425"/>
          <p14:tracePt t="72466" x="1704975" y="4981575"/>
          <p14:tracePt t="72483" x="1724025" y="4991100"/>
          <p14:tracePt t="72500" x="1743075" y="5000625"/>
          <p14:tracePt t="72500" x="1752600" y="5000625"/>
          <p14:tracePt t="72517" x="1790700" y="5010150"/>
          <p14:tracePt t="72533" x="1809750" y="5019675"/>
          <p14:tracePt t="72818" x="1819275" y="5019675"/>
          <p14:tracePt t="72825" x="1828800" y="5010150"/>
          <p14:tracePt t="72833" x="1866900" y="4981575"/>
          <p14:tracePt t="72833" x="1971675" y="4924425"/>
          <p14:tracePt t="72850" x="2476500" y="4791075"/>
          <p14:tracePt t="72867" x="2914650" y="4705350"/>
          <p14:tracePt t="72883" x="3609975" y="4657725"/>
          <p14:tracePt t="72900" x="4229100" y="4629150"/>
          <p14:tracePt t="72916" x="4629150" y="4629150"/>
          <p14:tracePt t="72933" x="5076825" y="4638675"/>
          <p14:tracePt t="72950" x="5410200" y="4676775"/>
          <p14:tracePt t="72966" x="5572125" y="4714875"/>
          <p14:tracePt t="72983" x="5657850" y="4724400"/>
          <p14:tracePt t="73000" x="5810250" y="4810125"/>
          <p14:tracePt t="73016" x="5867400" y="4848225"/>
          <p14:tracePt t="73033" x="5924550" y="4876800"/>
          <p14:tracePt t="73050" x="5943600" y="4905375"/>
          <p14:tracePt t="73066" x="5953125" y="4914900"/>
          <p14:tracePt t="73083" x="5962650" y="4924425"/>
          <p14:tracePt t="73100" x="5972175" y="4924425"/>
          <p14:tracePt t="73116" x="5991225" y="4924425"/>
          <p14:tracePt t="73133" x="6038850" y="4962525"/>
          <p14:tracePt t="73150" x="6067425" y="4981575"/>
          <p14:tracePt t="73166" x="6096000" y="5000625"/>
          <p14:tracePt t="73208" x="6115050" y="5000625"/>
          <p14:tracePt t="73215" x="6124575" y="5000625"/>
          <p14:tracePt t="73221" x="6134100" y="5010150"/>
          <p14:tracePt t="73233" x="6143625" y="5010150"/>
          <p14:tracePt t="73483" x="6143625" y="5019675"/>
          <p14:tracePt t="73532" x="6153150" y="5019675"/>
          <p14:tracePt t="73537" x="6153150" y="5029200"/>
          <p14:tracePt t="74725" x="6153150" y="5038725"/>
          <p14:tracePt t="75521" x="6153150" y="5048250"/>
          <p14:tracePt t="75949" x="0" y="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Singly Linked List with </a:t>
            </a:r>
            <a:r>
              <a:rPr lang="en-US" dirty="0" smtClean="0"/>
              <a:t>                    head variable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581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55"/>
    </mc:Choice>
    <mc:Fallback xmlns="">
      <p:transition spd="slow" advTm="109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Print the players with </a:t>
            </a:r>
            <a:r>
              <a:rPr lang="en-US" dirty="0" smtClean="0"/>
              <a:t>scores in the sorted orde</a:t>
            </a:r>
            <a:r>
              <a:rPr lang="en-US" dirty="0"/>
              <a:t>r</a:t>
            </a:r>
            <a:br>
              <a:rPr lang="en-US" dirty="0"/>
            </a:b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5" name="Rectangle 4"/>
          <p:cNvSpPr/>
          <p:nvPr/>
        </p:nvSpPr>
        <p:spPr>
          <a:xfrm>
            <a:off x="304800" y="5683205"/>
            <a:ext cx="84592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 smtClean="0">
                <a:latin typeface="Times New Roman" pitchFamily="18" charset="0"/>
                <a:cs typeface="Times New Roman" pitchFamily="18" charset="0"/>
              </a:rPr>
              <a:t>Maintain the reference of first node i.e., head node</a:t>
            </a:r>
            <a:endParaRPr lang="en-US" sz="3200" i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26" name="Audio 2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961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286"/>
    </mc:Choice>
    <mc:Fallback xmlns="">
      <p:transition spd="slow" advTm="482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375" x="6153150" y="5048250"/>
          <p14:tracePt t="3098" x="6143625" y="5048250"/>
          <p14:tracePt t="3106" x="6096000" y="5000625"/>
          <p14:tracePt t="3111" x="6019800" y="4953000"/>
          <p14:tracePt t="3111" x="5915025" y="4867275"/>
          <p14:tracePt t="3123" x="5610225" y="4695825"/>
          <p14:tracePt t="3139" x="5191125" y="4457700"/>
          <p14:tracePt t="3156" x="4533900" y="4210050"/>
          <p14:tracePt t="3173" x="3990975" y="4019550"/>
          <p14:tracePt t="3190" x="3752850" y="3971925"/>
          <p14:tracePt t="3206" x="3533775" y="3924300"/>
          <p14:tracePt t="3223" x="3486150" y="3924300"/>
          <p14:tracePt t="3239" x="3457575" y="3914775"/>
          <p14:tracePt t="3256" x="3448050" y="3914775"/>
          <p14:tracePt t="3483" x="3438525" y="3914775"/>
          <p14:tracePt t="3487" x="3419475" y="3905250"/>
          <p14:tracePt t="3496" x="3371850" y="3876675"/>
          <p14:tracePt t="3500" x="3248025" y="3790950"/>
          <p14:tracePt t="3506" x="2667000" y="3533775"/>
          <p14:tracePt t="3522" x="2124075" y="3448050"/>
          <p14:tracePt t="3539" x="1866900" y="3448050"/>
          <p14:tracePt t="3556" x="1552575" y="3476625"/>
          <p14:tracePt t="3573" x="1257300" y="3514725"/>
          <p14:tracePt t="3589" x="1114425" y="3524250"/>
          <p14:tracePt t="3606" x="1009650" y="3533775"/>
          <p14:tracePt t="3622" x="914400" y="3552825"/>
          <p14:tracePt t="3639" x="885825" y="3552825"/>
          <p14:tracePt t="3656" x="876300" y="3552825"/>
          <p14:tracePt t="3673" x="866775" y="3552825"/>
          <p14:tracePt t="3689" x="857250" y="3562350"/>
          <p14:tracePt t="3706" x="847725" y="3571875"/>
          <p14:tracePt t="3723" x="819150" y="3581400"/>
          <p14:tracePt t="3739" x="800100" y="3581400"/>
          <p14:tracePt t="3756" x="790575" y="3581400"/>
          <p14:tracePt t="3773" x="781050" y="3581400"/>
          <p14:tracePt t="3789" x="762000" y="3581400"/>
          <p14:tracePt t="3806" x="742950" y="3581400"/>
          <p14:tracePt t="3823" x="733425" y="3581400"/>
          <p14:tracePt t="3839" x="714375" y="3581400"/>
          <p14:tracePt t="3856" x="676275" y="3562350"/>
          <p14:tracePt t="3873" x="647700" y="3552825"/>
          <p14:tracePt t="3889" x="619125" y="3543300"/>
          <p14:tracePt t="3906" x="619125" y="3533775"/>
          <p14:tracePt t="3923" x="609600" y="3533775"/>
          <p14:tracePt t="4408" x="619125" y="3533775"/>
          <p14:tracePt t="4417" x="628650" y="3533775"/>
          <p14:tracePt t="4429" x="638175" y="3533775"/>
          <p14:tracePt t="4442" x="647700" y="3533775"/>
          <p14:tracePt t="4443" x="666750" y="3533775"/>
          <p14:tracePt t="4457" x="685800" y="3524250"/>
          <p14:tracePt t="4473" x="742950" y="3514725"/>
          <p14:tracePt t="4490" x="885825" y="3495675"/>
          <p14:tracePt t="4507" x="1085850" y="3457575"/>
          <p14:tracePt t="4524" x="1495425" y="3429000"/>
          <p14:tracePt t="4540" x="1800225" y="3429000"/>
          <p14:tracePt t="4557" x="2686050" y="3448050"/>
          <p14:tracePt t="4557" x="2952750" y="3448050"/>
          <p14:tracePt t="4573" x="3343275" y="3429000"/>
          <p14:tracePt t="4590" x="3724275" y="3419475"/>
          <p14:tracePt t="4606" x="4191000" y="3390900"/>
          <p14:tracePt t="4623" x="4314825" y="3381375"/>
          <p14:tracePt t="4640" x="4352925" y="3381375"/>
          <p14:tracePt t="4657" x="4371975" y="3381375"/>
          <p14:tracePt t="4864" x="4391025" y="3362325"/>
          <p14:tracePt t="4871" x="4438650" y="3333750"/>
          <p14:tracePt t="4875" x="4638675" y="3248025"/>
          <p14:tracePt t="4882" x="5353050" y="3038475"/>
          <p14:tracePt t="4890" x="6477000" y="2943225"/>
          <p14:tracePt t="4907" x="8058150" y="3028950"/>
          <p14:tracePt t="4924" x="8953500" y="3086100"/>
          <p14:tracePt t="4941" x="9134475" y="3124200"/>
          <p14:tracePt t="5301" x="9134475" y="3133725"/>
          <p14:tracePt t="5571" x="9134475" y="3143250"/>
          <p14:tracePt t="5585" x="9124950" y="3152775"/>
          <p14:tracePt t="5592" x="9115425" y="3162300"/>
          <p14:tracePt t="5593" x="9096375" y="3181350"/>
          <p14:tracePt t="5607" x="8877300" y="3238500"/>
          <p14:tracePt t="5624" x="8639175" y="3257550"/>
          <p14:tracePt t="5640" x="8315325" y="3276600"/>
          <p14:tracePt t="5657" x="7734300" y="3333750"/>
          <p14:tracePt t="5674" x="7581900" y="3362325"/>
          <p14:tracePt t="5690" x="7391400" y="3400425"/>
          <p14:tracePt t="5707" x="7315200" y="3419475"/>
          <p14:tracePt t="5724" x="7286625" y="3419475"/>
          <p14:tracePt t="5990" x="7277100" y="3419475"/>
          <p14:tracePt t="6002" x="7267575" y="3419475"/>
          <p14:tracePt t="6012" x="7219950" y="3390900"/>
          <p14:tracePt t="6015" x="7143750" y="3324225"/>
          <p14:tracePt t="6023" x="6638925" y="3190875"/>
          <p14:tracePt t="6040" x="5724525" y="3152775"/>
          <p14:tracePt t="6057" x="5086350" y="3181350"/>
          <p14:tracePt t="6074" x="4086225" y="3438525"/>
          <p14:tracePt t="6090" x="3190875" y="3743325"/>
          <p14:tracePt t="6107" x="2686050" y="4000500"/>
          <p14:tracePt t="6123" x="2324100" y="4191000"/>
          <p14:tracePt t="6140" x="1971675" y="4400550"/>
          <p14:tracePt t="6157" x="1933575" y="4438650"/>
          <p14:tracePt t="6173" x="1914525" y="4448175"/>
          <p14:tracePt t="6392" x="1905000" y="4448175"/>
          <p14:tracePt t="6396" x="1885950" y="4448175"/>
          <p14:tracePt t="6411" x="1781175" y="4410075"/>
          <p14:tracePt t="6412" x="1695450" y="4400550"/>
          <p14:tracePt t="6423" x="1628775" y="4400550"/>
          <p14:tracePt t="6440" x="1524000" y="4400550"/>
          <p14:tracePt t="6457" x="1457325" y="4419600"/>
          <p14:tracePt t="6473" x="1390650" y="4429125"/>
          <p14:tracePt t="6490" x="1209675" y="4448175"/>
          <p14:tracePt t="6507" x="1095375" y="4448175"/>
          <p14:tracePt t="6523" x="1047750" y="4448175"/>
          <p14:tracePt t="6541" x="1000125" y="4448175"/>
          <p14:tracePt t="6557" x="962025" y="4448175"/>
          <p14:tracePt t="6573" x="933450" y="4448175"/>
          <p14:tracePt t="6590" x="895350" y="4448175"/>
          <p14:tracePt t="6607" x="847725" y="4448175"/>
          <p14:tracePt t="6623" x="800100" y="4429125"/>
          <p14:tracePt t="6640" x="790575" y="4429125"/>
          <p14:tracePt t="6657" x="771525" y="4410075"/>
          <p14:tracePt t="6697" x="762000" y="4400550"/>
          <p14:tracePt t="6709" x="762000" y="4381500"/>
          <p14:tracePt t="6723" x="762000" y="4362450"/>
          <p14:tracePt t="6725" x="762000" y="4333875"/>
          <p14:tracePt t="6740" x="762000" y="4314825"/>
          <p14:tracePt t="6757" x="762000" y="4305300"/>
          <p14:tracePt t="6799" x="762000" y="4295775"/>
          <p14:tracePt t="6819" x="762000" y="4286250"/>
          <p14:tracePt t="6825" x="762000" y="4276725"/>
          <p14:tracePt t="6826" x="762000" y="4267200"/>
          <p14:tracePt t="6840" x="762000" y="4248150"/>
          <p14:tracePt t="6858" x="781050" y="4229100"/>
          <p14:tracePt t="6873" x="781050" y="4219575"/>
          <p14:tracePt t="6873" x="781050" y="4210050"/>
          <p14:tracePt t="6890" x="790575" y="4210050"/>
          <p14:tracePt t="6906" x="790575" y="4200525"/>
          <p14:tracePt t="6923" x="809625" y="4191000"/>
          <p14:tracePt t="6940" x="847725" y="4162425"/>
          <p14:tracePt t="6956" x="904875" y="4133850"/>
          <p14:tracePt t="6973" x="952500" y="4124325"/>
          <p14:tracePt t="6990" x="990600" y="4095750"/>
          <p14:tracePt t="7006" x="1038225" y="4076700"/>
          <p14:tracePt t="7023" x="1076325" y="4076700"/>
          <p14:tracePt t="7040" x="1133475" y="4067175"/>
          <p14:tracePt t="7056" x="1171575" y="4067175"/>
          <p14:tracePt t="7073" x="1209675" y="4057650"/>
          <p14:tracePt t="7090" x="1247775" y="4057650"/>
          <p14:tracePt t="7107" x="1304925" y="4057650"/>
          <p14:tracePt t="7123" x="1333500" y="4067175"/>
          <p14:tracePt t="7140" x="1362075" y="4067175"/>
          <p14:tracePt t="7156" x="1428750" y="4076700"/>
          <p14:tracePt t="7173" x="1514475" y="4095750"/>
          <p14:tracePt t="7190" x="1562100" y="4124325"/>
          <p14:tracePt t="7206" x="1628775" y="4171950"/>
          <p14:tracePt t="7223" x="1695450" y="4210050"/>
          <p14:tracePt t="7240" x="1781175" y="4238625"/>
          <p14:tracePt t="7257" x="1857375" y="4276725"/>
          <p14:tracePt t="7273" x="1933575" y="4324350"/>
          <p14:tracePt t="7290" x="2028825" y="4391025"/>
          <p14:tracePt t="7306" x="2124075" y="4467225"/>
          <p14:tracePt t="7323" x="2181225" y="4505325"/>
          <p14:tracePt t="7340" x="2209800" y="4533900"/>
          <p14:tracePt t="7356" x="2238375" y="4562475"/>
          <p14:tracePt t="7373" x="2343150" y="4667250"/>
          <p14:tracePt t="7390" x="2390775" y="4724400"/>
          <p14:tracePt t="7406" x="2438400" y="4810125"/>
          <p14:tracePt t="7423" x="2476500" y="4886325"/>
          <p14:tracePt t="7440" x="2486025" y="4924425"/>
          <p14:tracePt t="7456" x="2514600" y="4991100"/>
          <p14:tracePt t="7473" x="2543175" y="5048250"/>
          <p14:tracePt t="7490" x="2562225" y="5095875"/>
          <p14:tracePt t="7506" x="2581275" y="5133975"/>
          <p14:tracePt t="7523" x="2590800" y="5153025"/>
          <p14:tracePt t="7540" x="2590800" y="5172075"/>
          <p14:tracePt t="7839" x="2581275" y="5172075"/>
          <p14:tracePt t="7843" x="2581275" y="5181600"/>
          <p14:tracePt t="7852" x="2571750" y="5181600"/>
          <p14:tracePt t="7856" x="2524125" y="5200650"/>
          <p14:tracePt t="7872" x="2438400" y="5200650"/>
          <p14:tracePt t="7889" x="2324100" y="5200650"/>
          <p14:tracePt t="7906" x="2238375" y="5200650"/>
          <p14:tracePt t="7923" x="2209800" y="5200650"/>
          <p14:tracePt t="7939" x="2171700" y="5191125"/>
          <p14:tracePt t="7956" x="2162175" y="5181600"/>
          <p14:tracePt t="7972" x="2143125" y="5162550"/>
          <p14:tracePt t="7989" x="2133600" y="5133975"/>
          <p14:tracePt t="8006" x="2133600" y="5105400"/>
          <p14:tracePt t="8023" x="2133600" y="5086350"/>
          <p14:tracePt t="8040" x="2133600" y="5010150"/>
          <p14:tracePt t="8056" x="2152650" y="4972050"/>
          <p14:tracePt t="8073" x="2162175" y="4933950"/>
          <p14:tracePt t="8089" x="2181225" y="4914900"/>
          <p14:tracePt t="8106" x="2200275" y="4895850"/>
          <p14:tracePt t="8123" x="2247900" y="4876800"/>
          <p14:tracePt t="8139" x="2305050" y="4857750"/>
          <p14:tracePt t="8156" x="2371725" y="4838700"/>
          <p14:tracePt t="8173" x="2409825" y="4829175"/>
          <p14:tracePt t="8189" x="2428875" y="4829175"/>
          <p14:tracePt t="8206" x="2466975" y="4819650"/>
          <p14:tracePt t="8223" x="2495550" y="4819650"/>
          <p14:tracePt t="8239" x="2514600" y="4810125"/>
          <p14:tracePt t="8256" x="2562225" y="4800600"/>
          <p14:tracePt t="8273" x="2628900" y="4800600"/>
          <p14:tracePt t="8289" x="2667000" y="4800600"/>
          <p14:tracePt t="8306" x="2705100" y="4810125"/>
          <p14:tracePt t="8323" x="2724150" y="4810125"/>
          <p14:tracePt t="8339" x="2771775" y="4829175"/>
          <p14:tracePt t="8356" x="2828925" y="4857750"/>
          <p14:tracePt t="8373" x="2876550" y="4886325"/>
          <p14:tracePt t="8389" x="2933700" y="4943475"/>
          <p14:tracePt t="8406" x="2952750" y="4981575"/>
          <p14:tracePt t="8422" x="2981325" y="5019675"/>
          <p14:tracePt t="8439" x="2990850" y="5029200"/>
          <p14:tracePt t="8456" x="2990850" y="5038725"/>
          <p14:tracePt t="8473" x="2990850" y="5057775"/>
          <p14:tracePt t="8489" x="2990850" y="5076825"/>
          <p14:tracePt t="8506" x="2990850" y="5095875"/>
          <p14:tracePt t="8522" x="2981325" y="5114925"/>
          <p14:tracePt t="8539" x="2981325" y="5153025"/>
          <p14:tracePt t="8556" x="2981325" y="5162550"/>
          <p14:tracePt t="8573" x="2971800" y="5181600"/>
          <p14:tracePt t="8589" x="2971800" y="5191125"/>
          <p14:tracePt t="8606" x="2962275" y="5210175"/>
          <p14:tracePt t="8622" x="2962275" y="5219700"/>
          <p14:tracePt t="8662" x="2962275" y="5229225"/>
          <p14:tracePt t="8704" x="2962275" y="5238750"/>
          <p14:tracePt t="8738" x="2952750" y="5238750"/>
          <p14:tracePt t="8818" x="2952750" y="5248275"/>
          <p14:tracePt t="9032" x="2943225" y="5248275"/>
          <p14:tracePt t="9070" x="2933700" y="5257800"/>
          <p14:tracePt t="9078" x="2924175" y="5257800"/>
          <p14:tracePt t="9091" x="2914650" y="5257800"/>
          <p14:tracePt t="9092" x="2905125" y="5276850"/>
          <p14:tracePt t="9105" x="2886075" y="5276850"/>
          <p14:tracePt t="9122" x="2876550" y="5286375"/>
          <p14:tracePt t="9139" x="2838450" y="5286375"/>
          <p14:tracePt t="9156" x="2790825" y="5286375"/>
          <p14:tracePt t="9172" x="2771775" y="5286375"/>
          <p14:tracePt t="9189" x="2733675" y="5286375"/>
          <p14:tracePt t="9205" x="2714625" y="5286375"/>
          <p14:tracePt t="9222" x="2705100" y="5286375"/>
          <p14:tracePt t="9239" x="2676525" y="5276850"/>
          <p14:tracePt t="9255" x="2628900" y="5257800"/>
          <p14:tracePt t="9272" x="2609850" y="5248275"/>
          <p14:tracePt t="9289" x="2581275" y="5238750"/>
          <p14:tracePt t="9306" x="2524125" y="5219700"/>
          <p14:tracePt t="9322" x="2486025" y="5200650"/>
          <p14:tracePt t="9339" x="2457450" y="5200650"/>
          <p14:tracePt t="9339" x="2447925" y="5181600"/>
          <p14:tracePt t="9356" x="2409825" y="5153025"/>
          <p14:tracePt t="9372" x="2390775" y="5143500"/>
          <p14:tracePt t="9389" x="2390775" y="5124450"/>
          <p14:tracePt t="9405" x="2371725" y="5105400"/>
          <p14:tracePt t="9422" x="2371725" y="5086350"/>
          <p14:tracePt t="9439" x="2362200" y="5067300"/>
          <p14:tracePt t="9456" x="2362200" y="5048250"/>
          <p14:tracePt t="9472" x="2362200" y="5029200"/>
          <p14:tracePt t="9489" x="2371725" y="5019675"/>
          <p14:tracePt t="9505" x="2390775" y="4972050"/>
          <p14:tracePt t="9522" x="2428875" y="4943475"/>
          <p14:tracePt t="9539" x="2457450" y="4924425"/>
          <p14:tracePt t="9555" x="2476500" y="4905375"/>
          <p14:tracePt t="9555" x="2495550" y="4895850"/>
          <p14:tracePt t="9573" x="2524125" y="4867275"/>
          <p14:tracePt t="9589" x="2552700" y="4857750"/>
          <p14:tracePt t="9606" x="2590800" y="4848225"/>
          <p14:tracePt t="9622" x="2647950" y="4838700"/>
          <p14:tracePt t="9639" x="2667000" y="4838700"/>
          <p14:tracePt t="9655" x="2686050" y="4838700"/>
          <p14:tracePt t="9672" x="2724150" y="4838700"/>
          <p14:tracePt t="9689" x="2790825" y="4848225"/>
          <p14:tracePt t="9705" x="2857500" y="4867275"/>
          <p14:tracePt t="9722" x="2924175" y="4933950"/>
          <p14:tracePt t="9738" x="2952750" y="5000625"/>
          <p14:tracePt t="9755" x="2952750" y="5029200"/>
          <p14:tracePt t="9772" x="2962275" y="5057775"/>
          <p14:tracePt t="9789" x="2962275" y="5095875"/>
          <p14:tracePt t="9805" x="2962275" y="5143500"/>
          <p14:tracePt t="9822" x="2952750" y="5191125"/>
          <p14:tracePt t="9839" x="2933700" y="5229225"/>
          <p14:tracePt t="9855" x="2924175" y="5248275"/>
          <p14:tracePt t="9872" x="2905125" y="5267325"/>
          <p14:tracePt t="9889" x="2895600" y="5295900"/>
          <p14:tracePt t="9905" x="2876550" y="5314950"/>
          <p14:tracePt t="9922" x="2857500" y="5343525"/>
          <p14:tracePt t="9939" x="2838450" y="5362575"/>
          <p14:tracePt t="9955" x="2809875" y="5381625"/>
          <p14:tracePt t="9972" x="2781300" y="5391150"/>
          <p14:tracePt t="9989" x="2752725" y="5410200"/>
          <p14:tracePt t="10005" x="2705100" y="5419725"/>
          <p14:tracePt t="10022" x="2609850" y="5419725"/>
          <p14:tracePt t="10039" x="2533650" y="5419725"/>
          <p14:tracePt t="10055" x="2400300" y="5419725"/>
          <p14:tracePt t="10072" x="2219325" y="5353050"/>
          <p14:tracePt t="10089" x="2047875" y="5267325"/>
          <p14:tracePt t="10105" x="1800225" y="5124450"/>
          <p14:tracePt t="10122" x="1638300" y="5029200"/>
          <p14:tracePt t="10139" x="1466850" y="4914900"/>
          <p14:tracePt t="10155" x="1381125" y="4829175"/>
          <p14:tracePt t="10172" x="1343025" y="4781550"/>
          <p14:tracePt t="10188" x="1304925" y="4733925"/>
          <p14:tracePt t="10205" x="1295400" y="4705350"/>
          <p14:tracePt t="10222" x="1285875" y="4686300"/>
          <p14:tracePt t="10238" x="1266825" y="4657725"/>
          <p14:tracePt t="10255" x="1257300" y="4638675"/>
          <p14:tracePt t="10272" x="1257300" y="4619625"/>
          <p14:tracePt t="10288" x="1257300" y="4610100"/>
          <p14:tracePt t="10305" x="1257300" y="4600575"/>
          <p14:tracePt t="10356" x="1257300" y="4591050"/>
          <p14:tracePt t="10371" x="1257300" y="4581525"/>
          <p14:tracePt t="10396" x="1257300" y="4572000"/>
          <p14:tracePt t="10433" x="1257300" y="4562475"/>
          <p14:tracePt t="10449" x="1257300" y="4552950"/>
          <p14:tracePt t="10458" x="1257300" y="4543425"/>
          <p14:tracePt t="10491" x="1257300" y="4533900"/>
          <p14:tracePt t="10500" x="1257300" y="4524375"/>
          <p14:tracePt t="10509" x="1257300" y="4514850"/>
          <p14:tracePt t="10514" x="1257300" y="4505325"/>
          <p14:tracePt t="10522" x="1257300" y="4486275"/>
          <p14:tracePt t="10538" x="1257300" y="4476750"/>
          <p14:tracePt t="10555" x="1247775" y="4476750"/>
          <p14:tracePt t="10982" x="1238250" y="4476750"/>
          <p14:tracePt t="11829" x="1238250" y="4486275"/>
          <p14:tracePt t="11940" x="1247775" y="4486275"/>
          <p14:tracePt t="11978" x="1257300" y="4486275"/>
          <p14:tracePt t="11982" x="1257300" y="4495800"/>
          <p14:tracePt t="12003" x="1276350" y="4495800"/>
          <p14:tracePt t="12016" x="1285875" y="4495800"/>
          <p14:tracePt t="12019" x="1295400" y="4495800"/>
          <p14:tracePt t="12028" x="1314450" y="4495800"/>
          <p14:tracePt t="12036" x="1371600" y="4495800"/>
          <p14:tracePt t="12053" x="1419225" y="4495800"/>
          <p14:tracePt t="12070" x="1476375" y="4495800"/>
          <p14:tracePt t="12087" x="1524000" y="4495800"/>
          <p14:tracePt t="12103" x="1571625" y="4495800"/>
          <p14:tracePt t="12121" x="1628775" y="4495800"/>
          <p14:tracePt t="12137" x="1666875" y="4495800"/>
          <p14:tracePt t="12153" x="1743075" y="4495800"/>
          <p14:tracePt t="12170" x="1828800" y="4495800"/>
          <p14:tracePt t="12187" x="1866900" y="4495800"/>
          <p14:tracePt t="12203" x="1905000" y="4495800"/>
          <p14:tracePt t="12220" x="1943100" y="4495800"/>
          <p14:tracePt t="12237" x="1971675" y="4495800"/>
          <p14:tracePt t="12253" x="2047875" y="4514850"/>
          <p14:tracePt t="12270" x="2114550" y="4524375"/>
          <p14:tracePt t="12287" x="2162175" y="4533900"/>
          <p14:tracePt t="12303" x="2257425" y="4562475"/>
          <p14:tracePt t="12320" x="2343150" y="4600575"/>
          <p14:tracePt t="12337" x="2390775" y="4619625"/>
          <p14:tracePt t="12353" x="2486025" y="4667250"/>
          <p14:tracePt t="12370" x="2562225" y="4724400"/>
          <p14:tracePt t="12387" x="2609850" y="4743450"/>
          <p14:tracePt t="12404" x="2667000" y="4781550"/>
          <p14:tracePt t="12420" x="2695575" y="4800600"/>
          <p14:tracePt t="12437" x="2705100" y="4810125"/>
          <p14:tracePt t="12453" x="2724150" y="4829175"/>
          <p14:tracePt t="12470" x="2733675" y="4838700"/>
          <p14:tracePt t="12486" x="2752725" y="4867275"/>
          <p14:tracePt t="12503" x="2762250" y="4905375"/>
          <p14:tracePt t="12520" x="2790825" y="4972050"/>
          <p14:tracePt t="12536" x="2809875" y="5048250"/>
          <p14:tracePt t="12553" x="2828925" y="5095875"/>
          <p14:tracePt t="12570" x="2828925" y="5124450"/>
          <p14:tracePt t="12586" x="2828925" y="5133975"/>
          <p14:tracePt t="12603" x="2828925" y="5143500"/>
          <p14:tracePt t="12620" x="2828925" y="5162550"/>
          <p14:tracePt t="12636" x="2819400" y="5172075"/>
          <p14:tracePt t="12653" x="2819400" y="5181600"/>
          <p14:tracePt t="12670" x="2819400" y="5200650"/>
          <p14:tracePt t="12686" x="2800350" y="5229225"/>
          <p14:tracePt t="12703" x="2781300" y="5257800"/>
          <p14:tracePt t="12720" x="2781300" y="5276850"/>
          <p14:tracePt t="12736" x="2771775" y="5295900"/>
          <p14:tracePt t="12753" x="2752725" y="5305425"/>
          <p14:tracePt t="12770" x="2743200" y="5314950"/>
          <p14:tracePt t="12786" x="2695575" y="5343525"/>
          <p14:tracePt t="12803" x="2647950" y="5362575"/>
          <p14:tracePt t="12820" x="2600325" y="5381625"/>
          <p14:tracePt t="12820" x="2571750" y="5381625"/>
          <p14:tracePt t="12837" x="2486025" y="5410200"/>
          <p14:tracePt t="12853" x="2333625" y="5410200"/>
          <p14:tracePt t="12869" x="2219325" y="5410200"/>
          <p14:tracePt t="12886" x="1914525" y="5400675"/>
          <p14:tracePt t="12902" x="1685925" y="5400675"/>
          <p14:tracePt t="12920" x="1514475" y="5391150"/>
          <p14:tracePt t="12936" x="1447800" y="5372100"/>
          <p14:tracePt t="12953" x="1333500" y="5362575"/>
          <p14:tracePt t="12970" x="1162050" y="5324475"/>
          <p14:tracePt t="12987" x="1028700" y="5305425"/>
          <p14:tracePt t="13003" x="762000" y="5257800"/>
          <p14:tracePt t="13020" x="533400" y="5210175"/>
          <p14:tracePt t="13037" x="457200" y="5191125"/>
          <p14:tracePt t="13053" x="390525" y="5181600"/>
          <p14:tracePt t="13070" x="323850" y="5172075"/>
          <p14:tracePt t="13086" x="276225" y="5162550"/>
          <p14:tracePt t="13103" x="200025" y="5124450"/>
          <p14:tracePt t="13120" x="104775" y="5105400"/>
          <p14:tracePt t="13137" x="66675" y="5095875"/>
          <p14:tracePt t="13153" x="28575" y="5067300"/>
          <p14:tracePt t="13169" x="0" y="5048250"/>
          <p14:tracePt t="13186" x="0" y="5029200"/>
          <p14:tracePt t="13222" x="0" y="5019675"/>
          <p14:tracePt t="13223" x="0" y="5010150"/>
          <p14:tracePt t="13236" x="0" y="5000625"/>
          <p14:tracePt t="13253" x="0" y="4991100"/>
          <p14:tracePt t="13269" x="0" y="4962525"/>
          <p14:tracePt t="13286" x="0" y="4953000"/>
          <p14:tracePt t="13303" x="0" y="4943475"/>
          <p14:tracePt t="13319" x="9525" y="4924425"/>
          <p14:tracePt t="13336" x="28575" y="4886325"/>
          <p14:tracePt t="13336" x="47625" y="4867275"/>
          <p14:tracePt t="13353" x="85725" y="4829175"/>
          <p14:tracePt t="13370" x="142875" y="4781550"/>
          <p14:tracePt t="13386" x="209550" y="4733925"/>
          <p14:tracePt t="13403" x="285750" y="4705350"/>
          <p14:tracePt t="13420" x="333375" y="4667250"/>
          <p14:tracePt t="13436" x="438150" y="4629150"/>
          <p14:tracePt t="13453" x="609600" y="4562475"/>
          <p14:tracePt t="13469" x="704850" y="4514850"/>
          <p14:tracePt t="13486" x="809625" y="4486275"/>
          <p14:tracePt t="13503" x="885825" y="4467225"/>
          <p14:tracePt t="13520" x="962025" y="4457700"/>
          <p14:tracePt t="13536" x="1057275" y="4429125"/>
          <p14:tracePt t="13553" x="1343025" y="4371975"/>
          <p14:tracePt t="13570" x="1495425" y="4362450"/>
          <p14:tracePt t="13586" x="1590675" y="4362450"/>
          <p14:tracePt t="13603" x="1790700" y="4371975"/>
          <p14:tracePt t="13603" x="1847850" y="4381500"/>
          <p14:tracePt t="13620" x="1943100" y="4391025"/>
          <p14:tracePt t="13637" x="2057400" y="4438650"/>
          <p14:tracePt t="13653" x="2238375" y="4533900"/>
          <p14:tracePt t="13670" x="2371725" y="4591050"/>
          <p14:tracePt t="13686" x="2438400" y="4629150"/>
          <p14:tracePt t="13703" x="2505075" y="4657725"/>
          <p14:tracePt t="13719" x="2552700" y="4686300"/>
          <p14:tracePt t="13736" x="2581275" y="4705350"/>
          <p14:tracePt t="13753" x="2647950" y="4743450"/>
          <p14:tracePt t="13769" x="2705100" y="4800600"/>
          <p14:tracePt t="13786" x="2752725" y="4838700"/>
          <p14:tracePt t="13803" x="2819400" y="4895850"/>
          <p14:tracePt t="13819" x="2857500" y="4924425"/>
          <p14:tracePt t="13836" x="2895600" y="4962525"/>
          <p14:tracePt t="13853" x="2914650" y="5000625"/>
          <p14:tracePt t="13869" x="2924175" y="5029200"/>
          <p14:tracePt t="13886" x="2933700" y="5038725"/>
          <p14:tracePt t="13903" x="2943225" y="5057775"/>
          <p14:tracePt t="13919" x="2943225" y="5086350"/>
          <p14:tracePt t="13936" x="2952750" y="5095875"/>
          <p14:tracePt t="13953" x="2952750" y="5114925"/>
          <p14:tracePt t="13969" x="2952750" y="5143500"/>
          <p14:tracePt t="13986" x="2943225" y="5162550"/>
          <p14:tracePt t="14003" x="2943225" y="5181600"/>
          <p14:tracePt t="14019" x="2914650" y="5210175"/>
          <p14:tracePt t="14036" x="2905125" y="5219700"/>
          <p14:tracePt t="14052" x="2876550" y="5257800"/>
          <p14:tracePt t="14069" x="2847975" y="5276850"/>
          <p14:tracePt t="14086" x="2819400" y="5305425"/>
          <p14:tracePt t="14102" x="2781300" y="5324475"/>
          <p14:tracePt t="14119" x="2733675" y="5353050"/>
          <p14:tracePt t="14136" x="2686050" y="5372100"/>
          <p14:tracePt t="14153" x="2581275" y="5391150"/>
          <p14:tracePt t="14169" x="2428875" y="5410200"/>
          <p14:tracePt t="14186" x="2371725" y="5410200"/>
          <p14:tracePt t="14202" x="2266950" y="5410200"/>
          <p14:tracePt t="14219" x="2171700" y="5410200"/>
          <p14:tracePt t="14236" x="2057400" y="5410200"/>
          <p14:tracePt t="14252" x="1866900" y="5410200"/>
          <p14:tracePt t="14269" x="1476375" y="5334000"/>
          <p14:tracePt t="14286" x="1209675" y="5276850"/>
          <p14:tracePt t="14302" x="809625" y="5210175"/>
          <p14:tracePt t="14319" x="514350" y="5143500"/>
          <p14:tracePt t="14336" x="419100" y="5114925"/>
          <p14:tracePt t="14352" x="285750" y="5067300"/>
          <p14:tracePt t="14369" x="123825" y="5019675"/>
          <p14:tracePt t="14386" x="19050" y="4991100"/>
          <p14:tracePt t="14402" x="0" y="4943475"/>
          <p14:tracePt t="14419" x="0" y="4914900"/>
          <p14:tracePt t="14436" x="0" y="4895850"/>
          <p14:tracePt t="14452" x="0" y="4857750"/>
          <p14:tracePt t="14469" x="0" y="4829175"/>
          <p14:tracePt t="14486" x="0" y="4819650"/>
          <p14:tracePt t="14502" x="0" y="4810125"/>
          <p14:tracePt t="14519" x="0" y="4800600"/>
          <p14:tracePt t="14535" x="0" y="4791075"/>
          <p14:tracePt t="14576" x="0" y="4781550"/>
          <p14:tracePt t="14709" x="9525" y="4781550"/>
          <p14:tracePt t="14776" x="19050" y="4781550"/>
          <p14:tracePt t="14785" x="38100" y="4781550"/>
          <p14:tracePt t="14802" x="104775" y="4762500"/>
          <p14:tracePt t="14803" x="180975" y="4752975"/>
          <p14:tracePt t="14819" x="247650" y="4743450"/>
          <p14:tracePt t="14835" x="438150" y="4743450"/>
          <p14:tracePt t="14853" x="523875" y="4743450"/>
          <p14:tracePt t="14869" x="571500" y="4743450"/>
          <p14:tracePt t="14885" x="714375" y="4772025"/>
          <p14:tracePt t="14902" x="847725" y="4791075"/>
          <p14:tracePt t="14919" x="895350" y="4791075"/>
          <p14:tracePt t="14936" x="962025" y="4791075"/>
          <p14:tracePt t="14952" x="990600" y="4791075"/>
          <p14:tracePt t="14969" x="1000125" y="4791075"/>
          <p14:tracePt t="15013" x="1009650" y="4791075"/>
          <p14:tracePt t="15019" x="1009650" y="4800600"/>
          <p14:tracePt t="15318" x="1009650" y="4810125"/>
          <p14:tracePt t="26593" x="1019175" y="4800600"/>
          <p14:tracePt t="26596" x="1019175" y="4791075"/>
          <p14:tracePt t="26615" x="1028700" y="4743450"/>
          <p14:tracePt t="26616" x="1038225" y="4552950"/>
          <p14:tracePt t="26632" x="1066800" y="4086225"/>
          <p14:tracePt t="26649" x="1104900" y="3781425"/>
          <p14:tracePt t="26666" x="1143000" y="3571875"/>
          <p14:tracePt t="26682" x="1162050" y="3448050"/>
          <p14:tracePt t="26699" x="1162050" y="3429000"/>
          <p14:tracePt t="26716" x="1162050" y="3419475"/>
          <p14:tracePt t="27704" x="1152525" y="3419475"/>
          <p14:tracePt t="27752" x="1162050" y="3419475"/>
          <p14:tracePt t="27761" x="1171575" y="3419475"/>
          <p14:tracePt t="27778" x="1181100" y="3419475"/>
          <p14:tracePt t="27825" x="1190625" y="3419475"/>
          <p14:tracePt t="27837" x="1190625" y="3409950"/>
          <p14:tracePt t="27862" x="1200150" y="3409950"/>
          <p14:tracePt t="27904" x="1209675" y="3409950"/>
          <p14:tracePt t="27990" x="1219200" y="3409950"/>
          <p14:tracePt t="28040" x="1228725" y="3409950"/>
          <p14:tracePt t="28318" x="1238250" y="3409950"/>
          <p14:tracePt t="28344" x="1247775" y="3409950"/>
          <p14:tracePt t="28360" x="1257300" y="3409950"/>
          <p14:tracePt t="28370" x="1266825" y="3409950"/>
          <p14:tracePt t="28374" x="1276350" y="3409950"/>
          <p14:tracePt t="28381" x="1314450" y="3409950"/>
          <p14:tracePt t="28398" x="1371600" y="3400425"/>
          <p14:tracePt t="28415" x="1447800" y="3390900"/>
          <p14:tracePt t="28415" x="1514475" y="3390900"/>
          <p14:tracePt t="28432" x="1600200" y="3381375"/>
          <p14:tracePt t="28448" x="1704975" y="3381375"/>
          <p14:tracePt t="28465" x="1809750" y="3371850"/>
          <p14:tracePt t="28482" x="1933575" y="3371850"/>
          <p14:tracePt t="28498" x="2057400" y="3371850"/>
          <p14:tracePt t="28515" x="2200275" y="3381375"/>
          <p14:tracePt t="28531" x="2314575" y="3390900"/>
          <p14:tracePt t="28548" x="2428875" y="3400425"/>
          <p14:tracePt t="28565" x="2505075" y="3419475"/>
          <p14:tracePt t="28582" x="2571750" y="3429000"/>
          <p14:tracePt t="28598" x="2638425" y="3448050"/>
          <p14:tracePt t="28615" x="2724150" y="3457575"/>
          <p14:tracePt t="28632" x="2771775" y="3467100"/>
          <p14:tracePt t="28648" x="2800350" y="3467100"/>
          <p14:tracePt t="28665" x="2819400" y="3476625"/>
          <p14:tracePt t="28681" x="2867025" y="3476625"/>
          <p14:tracePt t="28698" x="2895600" y="3495675"/>
          <p14:tracePt t="28715" x="2914650" y="3495675"/>
          <p14:tracePt t="28731" x="2924175" y="3495675"/>
          <p14:tracePt t="28748" x="2933700" y="3495675"/>
          <p14:tracePt t="29138" x="2905125" y="3495675"/>
          <p14:tracePt t="29147" x="2838450" y="3495675"/>
          <p14:tracePt t="29154" x="2514600" y="3495675"/>
          <p14:tracePt t="29164" x="2295525" y="3476625"/>
          <p14:tracePt t="29181" x="2076450" y="3486150"/>
          <p14:tracePt t="29198" x="1704975" y="3543300"/>
          <p14:tracePt t="29214" x="1562100" y="3562350"/>
          <p14:tracePt t="29231" x="1409700" y="3600450"/>
          <p14:tracePt t="29248" x="1276350" y="3600450"/>
          <p14:tracePt t="29264" x="1209675" y="3600450"/>
          <p14:tracePt t="29281" x="1152525" y="3600450"/>
          <p14:tracePt t="29298" x="1114425" y="3600450"/>
          <p14:tracePt t="29314" x="1095375" y="3600450"/>
          <p14:tracePt t="29331" x="1066800" y="3600450"/>
          <p14:tracePt t="29349" x="1057275" y="3600450"/>
          <p14:tracePt t="29365" x="1028700" y="3600450"/>
          <p14:tracePt t="29381" x="1009650" y="3600450"/>
          <p14:tracePt t="29398" x="1000125" y="3600450"/>
          <p14:tracePt t="29415" x="1000125" y="3590925"/>
          <p14:tracePt t="29431" x="990600" y="3590925"/>
          <p14:tracePt t="29484" x="981075" y="3590925"/>
          <p14:tracePt t="29585" x="990600" y="3581400"/>
          <p14:tracePt t="29595" x="1009650" y="3562350"/>
          <p14:tracePt t="29599" x="1066800" y="3552825"/>
          <p14:tracePt t="29607" x="1285875" y="3476625"/>
          <p14:tracePt t="29614" x="1581150" y="3438525"/>
          <p14:tracePt t="29631" x="2162175" y="3419475"/>
          <p14:tracePt t="29648" x="2847975" y="3448050"/>
          <p14:tracePt t="29665" x="3533775" y="3514725"/>
          <p14:tracePt t="29681" x="4686300" y="3676650"/>
          <p14:tracePt t="29697" x="5162550" y="3743325"/>
          <p14:tracePt t="29715" x="5429250" y="3781425"/>
          <p14:tracePt t="29731" x="5610225" y="3790950"/>
          <p14:tracePt t="29747" x="5695950" y="3790950"/>
          <p14:tracePt t="29765" x="5743575" y="3790950"/>
          <p14:tracePt t="29781" x="5762625" y="3790950"/>
          <p14:tracePt t="29797" x="5772150" y="3790950"/>
          <p14:tracePt t="30336" x="5772150" y="3800475"/>
          <p14:tracePt t="40156" x="0" y="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Traverse and print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Print the players with </a:t>
            </a:r>
            <a:r>
              <a:rPr lang="en-US" dirty="0" smtClean="0"/>
              <a:t>scores in the sorted orde</a:t>
            </a:r>
            <a:r>
              <a:rPr lang="en-US" dirty="0"/>
              <a:t>r</a:t>
            </a:r>
            <a:br>
              <a:rPr lang="en-US" dirty="0"/>
            </a:b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5" name="Rectangle 4"/>
          <p:cNvSpPr/>
          <p:nvPr/>
        </p:nvSpPr>
        <p:spPr>
          <a:xfrm>
            <a:off x="304800" y="5628382"/>
            <a:ext cx="845923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 smtClean="0">
                <a:latin typeface="Times New Roman" pitchFamily="18" charset="0"/>
                <a:cs typeface="Times New Roman" pitchFamily="18" charset="0"/>
              </a:rPr>
              <a:t>Use one variable for traversing </a:t>
            </a:r>
          </a:p>
          <a:p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Initialization :  temp = head</a:t>
            </a:r>
            <a:endParaRPr lang="en-US" sz="3200" i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6" name="Line 26"/>
          <p:cNvSpPr>
            <a:spLocks noChangeShapeType="1"/>
          </p:cNvSpPr>
          <p:nvPr/>
        </p:nvSpPr>
        <p:spPr bwMode="auto">
          <a:xfrm flipH="1">
            <a:off x="804101" y="2286000"/>
            <a:ext cx="691379" cy="645948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1487383" y="1981200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27" name="Audio 2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911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580"/>
    </mc:Choice>
    <mc:Fallback xmlns="">
      <p:transition spd="slow" advTm="135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Traverse and print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371601"/>
            <a:ext cx="8534400" cy="840432"/>
          </a:xfrm>
        </p:spPr>
        <p:txBody>
          <a:bodyPr/>
          <a:lstStyle/>
          <a:p>
            <a:r>
              <a:rPr lang="en-US" dirty="0"/>
              <a:t>Print </a:t>
            </a:r>
            <a:r>
              <a:rPr lang="en-US" dirty="0" smtClean="0"/>
              <a:t>the player (i.e., first player) name and score 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5" name="Rectangle 4"/>
          <p:cNvSpPr/>
          <p:nvPr/>
        </p:nvSpPr>
        <p:spPr>
          <a:xfrm>
            <a:off x="304800" y="5628382"/>
            <a:ext cx="845923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Print temp.element.name</a:t>
            </a:r>
          </a:p>
          <a:p>
            <a:r>
              <a:rPr lang="en-US" sz="3200" i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Print </a:t>
            </a:r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temp.element.score</a:t>
            </a:r>
            <a:endParaRPr lang="en-US" sz="3200" i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6" name="Line 26"/>
          <p:cNvSpPr>
            <a:spLocks noChangeShapeType="1"/>
          </p:cNvSpPr>
          <p:nvPr/>
        </p:nvSpPr>
        <p:spPr bwMode="auto">
          <a:xfrm flipH="1">
            <a:off x="804101" y="2286000"/>
            <a:ext cx="691379" cy="645948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1487383" y="1981200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6362723" y="4572000"/>
            <a:ext cx="2374558" cy="2246769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Output: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P1 10</a:t>
            </a: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US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38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816"/>
    </mc:Choice>
    <mc:Fallback xmlns="">
      <p:transition spd="slow" advTm="368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7084" x="561975" y="3514725"/>
          <p14:tracePt t="7273" x="552450" y="3514725"/>
          <p14:tracePt t="7641" x="552450" y="3505200"/>
          <p14:tracePt t="7674" x="552450" y="3495675"/>
          <p14:tracePt t="7688" x="561975" y="3495675"/>
          <p14:tracePt t="7700" x="581025" y="3495675"/>
          <p14:tracePt t="7713" x="600075" y="3495675"/>
          <p14:tracePt t="7716" x="619125" y="3495675"/>
          <p14:tracePt t="7724" x="704850" y="3505200"/>
          <p14:tracePt t="7734" x="981075" y="3590925"/>
          <p14:tracePt t="7751" x="1114425" y="3657600"/>
          <p14:tracePt t="7768" x="1190625" y="3705225"/>
          <p14:tracePt t="7785" x="1247775" y="3762375"/>
          <p14:tracePt t="7802" x="1266825" y="3781425"/>
          <p14:tracePt t="7818" x="1266825" y="3790950"/>
          <p14:tracePt t="7834" x="1276350" y="3800475"/>
          <p14:tracePt t="7851" x="1276350" y="3810000"/>
          <p14:tracePt t="8675" x="1276350" y="3819525"/>
          <p14:tracePt t="8680" x="1266825" y="3848100"/>
          <p14:tracePt t="8683" x="1266825" y="3914775"/>
          <p14:tracePt t="8693" x="1266825" y="4133850"/>
          <p14:tracePt t="8700" x="1266825" y="4343400"/>
          <p14:tracePt t="8716" x="1285875" y="4752975"/>
          <p14:tracePt t="8733" x="1314450" y="4905375"/>
          <p14:tracePt t="8750" x="1314450" y="5010150"/>
          <p14:tracePt t="8766" x="1314450" y="5133975"/>
          <p14:tracePt t="8783" x="1314450" y="5162550"/>
          <p14:tracePt t="8800" x="1314450" y="5181600"/>
          <p14:tracePt t="8816" x="1314450" y="5200650"/>
          <p14:tracePt t="9021" x="1314450" y="5210175"/>
          <p14:tracePt t="9028" x="1314450" y="5238750"/>
          <p14:tracePt t="9038" x="1304925" y="5267325"/>
          <p14:tracePt t="9039" x="1304925" y="5324475"/>
          <p14:tracePt t="9050" x="1276350" y="5495925"/>
          <p14:tracePt t="9066" x="1257300" y="5610225"/>
          <p14:tracePt t="9083" x="1219200" y="5715000"/>
          <p14:tracePt t="9100" x="1190625" y="5781675"/>
          <p14:tracePt t="9117" x="1162050" y="5838825"/>
          <p14:tracePt t="9133" x="1143000" y="5867400"/>
          <p14:tracePt t="9150" x="1104900" y="5915025"/>
          <p14:tracePt t="9166" x="1095375" y="5943600"/>
          <p14:tracePt t="9183" x="1085850" y="5962650"/>
          <p14:tracePt t="9200" x="1076325" y="5972175"/>
          <p14:tracePt t="9551" x="1066800" y="5972175"/>
          <p14:tracePt t="9583" x="1057275" y="5972175"/>
          <p14:tracePt t="9600" x="1047750" y="5972175"/>
          <p14:tracePt t="9625" x="1038225" y="5972175"/>
          <p14:tracePt t="9640" x="1028700" y="5972175"/>
          <p14:tracePt t="9650" x="1028700" y="5981700"/>
          <p14:tracePt t="9650" x="1009650" y="5981700"/>
          <p14:tracePt t="9666" x="1000125" y="5981700"/>
          <p14:tracePt t="9682" x="990600" y="5981700"/>
          <p14:tracePt t="9699" x="990600" y="5991225"/>
          <p14:tracePt t="9740" x="981075" y="5991225"/>
          <p14:tracePt t="9788" x="971550" y="5991225"/>
          <p14:tracePt t="9808" x="962025" y="5991225"/>
          <p14:tracePt t="9824" x="952500" y="5991225"/>
          <p14:tracePt t="9837" x="942975" y="5991225"/>
          <p14:tracePt t="9869" x="933450" y="5991225"/>
          <p14:tracePt t="9886" x="923925" y="5991225"/>
          <p14:tracePt t="9894" x="914400" y="5991225"/>
          <p14:tracePt t="9907" x="904875" y="5991225"/>
          <p14:tracePt t="9919" x="895350" y="5991225"/>
          <p14:tracePt t="9932" x="885825" y="5991225"/>
          <p14:tracePt t="9933" x="876300" y="5991225"/>
          <p14:tracePt t="10026" x="866775" y="5991225"/>
          <p14:tracePt t="10541" x="876300" y="5991225"/>
          <p14:tracePt t="10546" x="885825" y="5981700"/>
          <p14:tracePt t="10558" x="895350" y="5981700"/>
          <p14:tracePt t="10566" x="923925" y="5981700"/>
          <p14:tracePt t="10567" x="981075" y="5981700"/>
          <p14:tracePt t="10583" x="1095375" y="5991225"/>
          <p14:tracePt t="10599" x="1171575" y="6000750"/>
          <p14:tracePt t="10616" x="1266825" y="6010275"/>
          <p14:tracePt t="10633" x="1343025" y="6019800"/>
          <p14:tracePt t="10649" x="1400175" y="6019800"/>
          <p14:tracePt t="10666" x="1428750" y="6019800"/>
          <p14:tracePt t="10683" x="1438275" y="6019800"/>
          <p14:tracePt t="10729" x="1447800" y="6019800"/>
          <p14:tracePt t="10865" x="1457325" y="6019800"/>
          <p14:tracePt t="10890" x="1466850" y="6019800"/>
          <p14:tracePt t="10897" x="1466850" y="6029325"/>
          <p14:tracePt t="10940" x="1476375" y="6029325"/>
          <p14:tracePt t="11006" x="1485900" y="6029325"/>
          <p14:tracePt t="11027" x="1495425" y="6029325"/>
          <p14:tracePt t="11031" x="1504950" y="6029325"/>
          <p14:tracePt t="11052" x="1514475" y="6029325"/>
          <p14:tracePt t="11053" x="1524000" y="6029325"/>
          <p14:tracePt t="11065" x="1552575" y="6029325"/>
          <p14:tracePt t="11082" x="1600200" y="6029325"/>
          <p14:tracePt t="11099" x="1638300" y="6029325"/>
          <p14:tracePt t="11116" x="1647825" y="6029325"/>
          <p14:tracePt t="11132" x="1657350" y="6029325"/>
          <p14:tracePt t="11149" x="1666875" y="6029325"/>
          <p14:tracePt t="11194" x="1666875" y="6019800"/>
          <p14:tracePt t="11406" x="1676400" y="6019800"/>
          <p14:tracePt t="11411" x="1695450" y="6019800"/>
          <p14:tracePt t="11415" x="1752600" y="6019800"/>
          <p14:tracePt t="11424" x="1981200" y="6019800"/>
          <p14:tracePt t="11432" x="2209800" y="6019800"/>
          <p14:tracePt t="11449" x="2600325" y="6048375"/>
          <p14:tracePt t="11465" x="2705100" y="6057900"/>
          <p14:tracePt t="11482" x="2781300" y="6067425"/>
          <p14:tracePt t="11499" x="2828925" y="6076950"/>
          <p14:tracePt t="11515" x="2838450" y="6076950"/>
          <p14:tracePt t="11532" x="2857500" y="6076950"/>
          <p14:tracePt t="11660" x="2857500" y="6086475"/>
          <p14:tracePt t="11817" x="2867025" y="6086475"/>
          <p14:tracePt t="11823" x="2895600" y="6086475"/>
          <p14:tracePt t="11827" x="2933700" y="6086475"/>
          <p14:tracePt t="11836" x="3238500" y="6124575"/>
          <p14:tracePt t="11848" x="3409950" y="6153150"/>
          <p14:tracePt t="11865" x="3667125" y="6172200"/>
          <p14:tracePt t="11882" x="3781425" y="6172200"/>
          <p14:tracePt t="11898" x="3857625" y="6153150"/>
          <p14:tracePt t="11915" x="3876675" y="6153150"/>
          <p14:tracePt t="11932" x="3895725" y="6143625"/>
          <p14:tracePt t="11948" x="3905250" y="6134100"/>
          <p14:tracePt t="12121" x="3914775" y="6134100"/>
          <p14:tracePt t="12252" x="3914775" y="6143625"/>
          <p14:tracePt t="12644" x="3914775" y="6134100"/>
          <p14:tracePt t="12685" x="3914775" y="6124575"/>
          <p14:tracePt t="12710" x="3905250" y="6124575"/>
          <p14:tracePt t="12734" x="3905250" y="6115050"/>
          <p14:tracePt t="12758" x="3905250" y="6105525"/>
          <p14:tracePt t="12794" x="3905250" y="6096000"/>
          <p14:tracePt t="12836" x="3905250" y="6086475"/>
          <p14:tracePt t="12885" x="3905250" y="6076950"/>
          <p14:tracePt t="12897" x="3895725" y="6076950"/>
          <p14:tracePt t="12904" x="3895725" y="6067425"/>
          <p14:tracePt t="12915" x="3867150" y="6048375"/>
          <p14:tracePt t="12932" x="3733800" y="5905500"/>
          <p14:tracePt t="12949" x="3562350" y="5762625"/>
          <p14:tracePt t="12966" x="3228975" y="5505450"/>
          <p14:tracePt t="12982" x="3019425" y="5353050"/>
          <p14:tracePt t="12999" x="2828925" y="5200650"/>
          <p14:tracePt t="13016" x="2781300" y="5162550"/>
          <p14:tracePt t="13032" x="2771775" y="5153025"/>
          <p14:tracePt t="13278" x="2762250" y="5153025"/>
          <p14:tracePt t="13282" x="2743200" y="5153025"/>
          <p14:tracePt t="13288" x="2657475" y="5114925"/>
          <p14:tracePt t="13299" x="2276475" y="4914900"/>
          <p14:tracePt t="13316" x="1819275" y="4600575"/>
          <p14:tracePt t="13332" x="1552575" y="4419600"/>
          <p14:tracePt t="13349" x="1219200" y="4181475"/>
          <p14:tracePt t="13366" x="1028700" y="3981450"/>
          <p14:tracePt t="13382" x="962025" y="3914775"/>
          <p14:tracePt t="13399" x="923925" y="3867150"/>
          <p14:tracePt t="13416" x="914400" y="3867150"/>
          <p14:tracePt t="13653" x="904875" y="3867150"/>
          <p14:tracePt t="13701" x="895350" y="3867150"/>
          <p14:tracePt t="13705" x="885825" y="3857625"/>
          <p14:tracePt t="13715" x="876300" y="3857625"/>
          <p14:tracePt t="13722" x="876300" y="3848100"/>
          <p14:tracePt t="13731" x="866775" y="3848100"/>
          <p14:tracePt t="13731" x="857250" y="3838575"/>
          <p14:tracePt t="13749" x="847725" y="3810000"/>
          <p14:tracePt t="13765" x="847725" y="3800475"/>
          <p14:tracePt t="13782" x="838200" y="3762375"/>
          <p14:tracePt t="13799" x="819150" y="3714750"/>
          <p14:tracePt t="13815" x="800100" y="3686175"/>
          <p14:tracePt t="13832" x="771525" y="3657600"/>
          <p14:tracePt t="13849" x="762000" y="3648075"/>
          <p14:tracePt t="13886" x="752475" y="3648075"/>
          <p14:tracePt t="13927" x="742950" y="3638550"/>
          <p14:tracePt t="13943" x="742950" y="3629025"/>
          <p14:tracePt t="13948" x="733425" y="3619500"/>
          <p14:tracePt t="13966" x="723900" y="3609975"/>
          <p14:tracePt t="13967" x="723900" y="3600450"/>
          <p14:tracePt t="13982" x="704850" y="3581400"/>
          <p14:tracePt t="13999" x="695325" y="3562350"/>
          <p14:tracePt t="14015" x="676275" y="3543300"/>
          <p14:tracePt t="14032" x="666750" y="3514725"/>
          <p14:tracePt t="14049" x="657225" y="3495675"/>
          <p14:tracePt t="14065" x="647700" y="3467100"/>
          <p14:tracePt t="14082" x="628650" y="3438525"/>
          <p14:tracePt t="14099" x="628650" y="3429000"/>
          <p14:tracePt t="14115" x="619125" y="3409950"/>
          <p14:tracePt t="14132" x="609600" y="3409950"/>
          <p14:tracePt t="14148" x="609600" y="3400425"/>
          <p14:tracePt t="14209" x="609600" y="3390900"/>
          <p14:tracePt t="14221" x="609600" y="3381375"/>
          <p14:tracePt t="14233" x="619125" y="3381375"/>
          <p14:tracePt t="14237" x="619125" y="3371850"/>
          <p14:tracePt t="14239" x="628650" y="3371850"/>
          <p14:tracePt t="14248" x="647700" y="3362325"/>
          <p14:tracePt t="14283" x="647700" y="3352800"/>
          <p14:tracePt t="14284" x="657225" y="3343275"/>
          <p14:tracePt t="14298" x="666750" y="3343275"/>
          <p14:tracePt t="14315" x="676275" y="3343275"/>
          <p14:tracePt t="14332" x="685800" y="3343275"/>
          <p14:tracePt t="14348" x="704850" y="3343275"/>
          <p14:tracePt t="14365" x="714375" y="3343275"/>
          <p14:tracePt t="14382" x="752475" y="3352800"/>
          <p14:tracePt t="14398" x="790575" y="3381375"/>
          <p14:tracePt t="14415" x="809625" y="3390900"/>
          <p14:tracePt t="14432" x="838200" y="3419475"/>
          <p14:tracePt t="14448" x="857250" y="3448050"/>
          <p14:tracePt t="14465" x="866775" y="3457575"/>
          <p14:tracePt t="14465" x="876300" y="3476625"/>
          <p14:tracePt t="14482" x="885825" y="3486150"/>
          <p14:tracePt t="14499" x="895350" y="3505200"/>
          <p14:tracePt t="14515" x="904875" y="3514725"/>
          <p14:tracePt t="14532" x="904875" y="3533775"/>
          <p14:tracePt t="14549" x="904875" y="3562350"/>
          <p14:tracePt t="14565" x="904875" y="3571875"/>
          <p14:tracePt t="14582" x="904875" y="3590925"/>
          <p14:tracePt t="14599" x="904875" y="3609975"/>
          <p14:tracePt t="14615" x="895350" y="3629025"/>
          <p14:tracePt t="14632" x="895350" y="3648075"/>
          <p14:tracePt t="14648" x="876300" y="3657600"/>
          <p14:tracePt t="14665" x="866775" y="3657600"/>
          <p14:tracePt t="14682" x="838200" y="3667125"/>
          <p14:tracePt t="14699" x="828675" y="3667125"/>
          <p14:tracePt t="14715" x="809625" y="3667125"/>
          <p14:tracePt t="14732" x="800100" y="3667125"/>
          <p14:tracePt t="14748" x="781050" y="3667125"/>
          <p14:tracePt t="14765" x="752475" y="3667125"/>
          <p14:tracePt t="14782" x="714375" y="3667125"/>
          <p14:tracePt t="14798" x="704850" y="3657600"/>
          <p14:tracePt t="14814" x="666750" y="3629025"/>
          <p14:tracePt t="14831" x="628650" y="3600450"/>
          <p14:tracePt t="14848" x="609600" y="3581400"/>
          <p14:tracePt t="14864" x="581025" y="3562350"/>
          <p14:tracePt t="14881" x="561975" y="3514725"/>
          <p14:tracePt t="14898" x="561975" y="3486150"/>
          <p14:tracePt t="14915" x="561975" y="3457575"/>
          <p14:tracePt t="14932" x="561975" y="3438525"/>
          <p14:tracePt t="14948" x="561975" y="3419475"/>
          <p14:tracePt t="14965" x="561975" y="3400425"/>
          <p14:tracePt t="14982" x="561975" y="3381375"/>
          <p14:tracePt t="14998" x="590550" y="3362325"/>
          <p14:tracePt t="15015" x="609600" y="3343275"/>
          <p14:tracePt t="15032" x="628650" y="3324225"/>
          <p14:tracePt t="15048" x="647700" y="3324225"/>
          <p14:tracePt t="15065" x="657225" y="3314700"/>
          <p14:tracePt t="15082" x="676275" y="3314700"/>
          <p14:tracePt t="15098" x="704850" y="3314700"/>
          <p14:tracePt t="15116" x="733425" y="3314700"/>
          <p14:tracePt t="15132" x="762000" y="3324225"/>
          <p14:tracePt t="15148" x="819150" y="3362325"/>
          <p14:tracePt t="15165" x="857250" y="3419475"/>
          <p14:tracePt t="15182" x="885825" y="3467100"/>
          <p14:tracePt t="15198" x="914400" y="3524250"/>
          <p14:tracePt t="15215" x="923925" y="3552825"/>
          <p14:tracePt t="15232" x="933450" y="3571875"/>
          <p14:tracePt t="15248" x="933450" y="3600450"/>
          <p14:tracePt t="15265" x="933450" y="3609975"/>
          <p14:tracePt t="15305" x="933450" y="3619500"/>
          <p14:tracePt t="15346" x="933450" y="3629025"/>
          <p14:tracePt t="15616" x="923925" y="3629025"/>
          <p14:tracePt t="15715" x="923925" y="3638550"/>
          <p14:tracePt t="15723" x="942975" y="3648075"/>
          <p14:tracePt t="15731" x="952500" y="3667125"/>
          <p14:tracePt t="15732" x="1019175" y="3724275"/>
          <p14:tracePt t="15748" x="1295400" y="3933825"/>
          <p14:tracePt t="15748" x="1390650" y="4038600"/>
          <p14:tracePt t="15765" x="1562100" y="4200525"/>
          <p14:tracePt t="15781" x="1743075" y="4381500"/>
          <p14:tracePt t="15798" x="1857375" y="4495800"/>
          <p14:tracePt t="15814" x="1914525" y="4581525"/>
          <p14:tracePt t="15831" x="1933575" y="4610100"/>
          <p14:tracePt t="15848" x="1933575" y="4619625"/>
          <p14:tracePt t="16110" x="1933575" y="4629150"/>
          <p14:tracePt t="16121" x="1962150" y="4638675"/>
          <p14:tracePt t="16122" x="2019300" y="4676775"/>
          <p14:tracePt t="16131" x="2305050" y="4905375"/>
          <p14:tracePt t="16148" x="2695575" y="5200650"/>
          <p14:tracePt t="16164" x="2971800" y="5400675"/>
          <p14:tracePt t="16181" x="3276600" y="5600700"/>
          <p14:tracePt t="16198" x="3419475" y="5686425"/>
          <p14:tracePt t="16214" x="3448050" y="5695950"/>
          <p14:tracePt t="16231" x="3467100" y="5715000"/>
          <p14:tracePt t="16231" x="3476625" y="5715000"/>
          <p14:tracePt t="16481" x="3476625" y="5724525"/>
          <p14:tracePt t="16496" x="3495675" y="5743575"/>
          <p14:tracePt t="16509" x="3514725" y="5762625"/>
          <p14:tracePt t="16517" x="3533775" y="5772150"/>
          <p14:tracePt t="16521" x="3600450" y="5810250"/>
          <p14:tracePt t="16531" x="3705225" y="5876925"/>
          <p14:tracePt t="16547" x="3743325" y="5905500"/>
          <p14:tracePt t="16564" x="3781425" y="5934075"/>
          <p14:tracePt t="16581" x="3810000" y="5943600"/>
          <p14:tracePt t="16616" x="3819525" y="5953125"/>
          <p14:tracePt t="16618" x="3829050" y="5953125"/>
          <p14:tracePt t="16631" x="3838575" y="5962650"/>
          <p14:tracePt t="16648" x="3848100" y="5962650"/>
          <p14:tracePt t="16707" x="3848100" y="5972175"/>
          <p14:tracePt t="18688" x="3848100" y="5962650"/>
          <p14:tracePt t="18692" x="3848100" y="5953125"/>
          <p14:tracePt t="18700" x="3829050" y="5924550"/>
          <p14:tracePt t="18714" x="3743325" y="5838825"/>
          <p14:tracePt t="18715" x="3581400" y="5743575"/>
          <p14:tracePt t="18731" x="3400425" y="5676900"/>
          <p14:tracePt t="18747" x="3333750" y="5657850"/>
          <p14:tracePt t="18764" x="3276600" y="5648325"/>
          <p14:tracePt t="18781" x="3105150" y="5657850"/>
          <p14:tracePt t="18797" x="2733675" y="5724525"/>
          <p14:tracePt t="18814" x="2257425" y="5772150"/>
          <p14:tracePt t="18831" x="2019300" y="5791200"/>
          <p14:tracePt t="18848" x="1752600" y="5819775"/>
          <p14:tracePt t="18864" x="1590675" y="5819775"/>
          <p14:tracePt t="18881" x="1552575" y="5829300"/>
          <p14:tracePt t="18897" x="1504950" y="5838825"/>
          <p14:tracePt t="18914" x="1466850" y="5838825"/>
          <p14:tracePt t="18931" x="1447800" y="5838825"/>
          <p14:tracePt t="18947" x="1428750" y="5848350"/>
          <p14:tracePt t="18964" x="1409700" y="5848350"/>
          <p14:tracePt t="18981" x="1400175" y="5848350"/>
          <p14:tracePt t="18997" x="1390650" y="5857875"/>
          <p14:tracePt t="19299" x="1381125" y="5857875"/>
          <p14:tracePt t="19309" x="1362075" y="5867400"/>
          <p14:tracePt t="19309" x="1343025" y="5876925"/>
          <p14:tracePt t="19313" x="1295400" y="5876925"/>
          <p14:tracePt t="19330" x="1238250" y="5876925"/>
          <p14:tracePt t="19347" x="1209675" y="5886450"/>
          <p14:tracePt t="19363" x="1200150" y="5895975"/>
          <p14:tracePt t="19380" x="1190625" y="5905500"/>
          <p14:tracePt t="19397" x="1171575" y="5905500"/>
          <p14:tracePt t="19414" x="1171575" y="5915025"/>
          <p14:tracePt t="19457" x="1171575" y="5924550"/>
          <p14:tracePt t="19507" x="1162050" y="5924550"/>
          <p14:tracePt t="20537" x="1162050" y="5934075"/>
          <p14:tracePt t="20603" x="1162050" y="5943600"/>
          <p14:tracePt t="20628" x="1162050" y="5953125"/>
          <p14:tracePt t="20638" x="1162050" y="5962650"/>
          <p14:tracePt t="20649" x="1162050" y="5972175"/>
          <p14:tracePt t="20666" x="1171575" y="5981700"/>
          <p14:tracePt t="20667" x="1181100" y="5991225"/>
          <p14:tracePt t="20680" x="1190625" y="6000750"/>
          <p14:tracePt t="20697" x="1219200" y="6048375"/>
          <p14:tracePt t="20713" x="1304925" y="6200775"/>
          <p14:tracePt t="20730" x="1409700" y="6305550"/>
          <p14:tracePt t="20747" x="1562100" y="6457950"/>
          <p14:tracePt t="20763" x="1704975" y="6553200"/>
          <p14:tracePt t="20780" x="1733550" y="6581775"/>
          <p14:tracePt t="20797" x="1743075" y="6581775"/>
          <p14:tracePt t="21532" x="1752600" y="6581775"/>
          <p14:tracePt t="21536" x="1762125" y="6581775"/>
          <p14:tracePt t="21537" x="1771650" y="6581775"/>
          <p14:tracePt t="21546" x="1828800" y="6581775"/>
          <p14:tracePt t="21563" x="1885950" y="6600825"/>
          <p14:tracePt t="21580" x="2066925" y="6638925"/>
          <p14:tracePt t="21596" x="2171700" y="6657975"/>
          <p14:tracePt t="21613" x="2257425" y="6667500"/>
          <p14:tracePt t="21630" x="2286000" y="6677025"/>
          <p14:tracePt t="21646" x="2305050" y="6677025"/>
          <p14:tracePt t="21808" x="2305050" y="6686550"/>
          <p14:tracePt t="22266" x="2314575" y="6686550"/>
          <p14:tracePt t="22274" x="2324100" y="6677025"/>
          <p14:tracePt t="22282" x="2390775" y="6657975"/>
          <p14:tracePt t="22282" x="2600325" y="6591300"/>
          <p14:tracePt t="22296" x="3028950" y="6581775"/>
          <p14:tracePt t="22313" x="3352800" y="6581775"/>
          <p14:tracePt t="22329" x="3743325" y="6610350"/>
          <p14:tracePt t="22346" x="4029075" y="6629400"/>
          <p14:tracePt t="22363" x="4086225" y="6629400"/>
          <p14:tracePt t="22379" x="4133850" y="6629400"/>
          <p14:tracePt t="22396" x="4143375" y="6629400"/>
          <p14:tracePt t="22431" x="4143375" y="6638925"/>
          <p14:tracePt t="22523" x="4143375" y="6648450"/>
          <p14:tracePt t="23075" x="4143375" y="6638925"/>
          <p14:tracePt t="23084" x="4143375" y="6629400"/>
          <p14:tracePt t="23085" x="4105275" y="6591300"/>
          <p14:tracePt t="23096" x="4029075" y="6534150"/>
          <p14:tracePt t="23112" x="3971925" y="6515100"/>
          <p14:tracePt t="23129" x="3914775" y="6486525"/>
          <p14:tracePt t="23146" x="3895725" y="6486525"/>
          <p14:tracePt t="23202" x="3886200" y="6486525"/>
          <p14:tracePt t="23320" x="3876675" y="6486525"/>
          <p14:tracePt t="23324" x="3867150" y="6486525"/>
          <p14:tracePt t="23331" x="3857625" y="6486525"/>
          <p14:tracePt t="23335" x="3800475" y="6486525"/>
          <p14:tracePt t="23345" x="3705225" y="6505575"/>
          <p14:tracePt t="23362" x="3638550" y="6515100"/>
          <p14:tracePt t="23379" x="3524250" y="6534150"/>
          <p14:tracePt t="23396" x="3476625" y="6543675"/>
          <p14:tracePt t="23412" x="3457575" y="6543675"/>
          <p14:tracePt t="23429" x="3448050" y="6543675"/>
          <p14:tracePt t="23709" x="3438525" y="6543675"/>
          <p14:tracePt t="23717" x="3429000" y="6534150"/>
          <p14:tracePt t="23718" x="3343275" y="6372225"/>
          <p14:tracePt t="23729" x="2857500" y="5695950"/>
          <p14:tracePt t="23746" x="2371725" y="5153025"/>
          <p14:tracePt t="23762" x="1895475" y="4638675"/>
          <p14:tracePt t="23779" x="1390650" y="4057650"/>
          <p14:tracePt t="23795" x="1247775" y="3933825"/>
          <p14:tracePt t="23812" x="1143000" y="3867150"/>
          <p14:tracePt t="23829" x="1133475" y="3857625"/>
          <p14:tracePt t="23845" x="1123950" y="3857625"/>
          <p14:tracePt t="23862" x="1123950" y="3876675"/>
          <p14:tracePt t="23879" x="1123950" y="3905250"/>
          <p14:tracePt t="24017" x="1123950" y="3914775"/>
          <p14:tracePt t="24026" x="1133475" y="3914775"/>
          <p14:tracePt t="24055" x="1133475" y="3924300"/>
          <p14:tracePt t="24064" x="1123950" y="3924300"/>
          <p14:tracePt t="24068" x="1076325" y="3914775"/>
          <p14:tracePt t="24078" x="1000125" y="3895725"/>
          <p14:tracePt t="24095" x="885825" y="3800475"/>
          <p14:tracePt t="24112" x="790575" y="3714750"/>
          <p14:tracePt t="24129" x="685800" y="3600450"/>
          <p14:tracePt t="24145" x="628650" y="3495675"/>
          <p14:tracePt t="24162" x="600075" y="3438525"/>
          <p14:tracePt t="24178" x="571500" y="3371850"/>
          <p14:tracePt t="24195" x="561975" y="3352800"/>
          <p14:tracePt t="24212" x="561975" y="3333750"/>
          <p14:tracePt t="24229" x="561975" y="3314700"/>
          <p14:tracePt t="24246" x="571500" y="3295650"/>
          <p14:tracePt t="24262" x="590550" y="3276600"/>
          <p14:tracePt t="24278" x="619125" y="3238500"/>
          <p14:tracePt t="24295" x="638175" y="3228975"/>
          <p14:tracePt t="24312" x="676275" y="3209925"/>
          <p14:tracePt t="24328" x="714375" y="3190875"/>
          <p14:tracePt t="24345" x="762000" y="3181350"/>
          <p14:tracePt t="24362" x="819150" y="3171825"/>
          <p14:tracePt t="24378" x="866775" y="3171825"/>
          <p14:tracePt t="24395" x="904875" y="3181350"/>
          <p14:tracePt t="24412" x="1019175" y="3228975"/>
          <p14:tracePt t="24428" x="1123950" y="3314700"/>
          <p14:tracePt t="24445" x="1152525" y="3352800"/>
          <p14:tracePt t="24462" x="1219200" y="3409950"/>
          <p14:tracePt t="24478" x="1257300" y="3476625"/>
          <p14:tracePt t="24495" x="1276350" y="3524250"/>
          <p14:tracePt t="24512" x="1276350" y="3552825"/>
          <p14:tracePt t="24529" x="1285875" y="3590925"/>
          <p14:tracePt t="24545" x="1285875" y="3600450"/>
          <p14:tracePt t="24562" x="1276350" y="3619500"/>
          <p14:tracePt t="24578" x="1247775" y="3629025"/>
          <p14:tracePt t="24595" x="1228725" y="3638550"/>
          <p14:tracePt t="24612" x="1181100" y="3638550"/>
          <p14:tracePt t="24629" x="1143000" y="3638550"/>
          <p14:tracePt t="24645" x="1104900" y="3638550"/>
          <p14:tracePt t="24662" x="1066800" y="3619500"/>
          <p14:tracePt t="24678" x="1009650" y="3600450"/>
          <p14:tracePt t="24695" x="971550" y="3581400"/>
          <p14:tracePt t="24712" x="923925" y="3552825"/>
          <p14:tracePt t="24728" x="895350" y="3533775"/>
          <p14:tracePt t="24745" x="876300" y="3524250"/>
          <p14:tracePt t="24762" x="847725" y="3495675"/>
          <p14:tracePt t="24779" x="819150" y="3457575"/>
          <p14:tracePt t="24795" x="809625" y="3429000"/>
          <p14:tracePt t="24811" x="800100" y="3390900"/>
          <p14:tracePt t="24829" x="790575" y="3352800"/>
          <p14:tracePt t="24845" x="790575" y="3333750"/>
          <p14:tracePt t="24862" x="790575" y="3295650"/>
          <p14:tracePt t="24879" x="819150" y="3267075"/>
          <p14:tracePt t="24895" x="838200" y="3238500"/>
          <p14:tracePt t="24911" x="866775" y="3219450"/>
          <p14:tracePt t="24928" x="895350" y="3209925"/>
          <p14:tracePt t="24945" x="914400" y="3209925"/>
          <p14:tracePt t="24962" x="942975" y="3209925"/>
          <p14:tracePt t="24978" x="952500" y="3209925"/>
          <p14:tracePt t="24995" x="971550" y="3219450"/>
          <p14:tracePt t="25012" x="1009650" y="3257550"/>
          <p14:tracePt t="25028" x="1047750" y="3286125"/>
          <p14:tracePt t="25045" x="1085850" y="3343275"/>
          <p14:tracePt t="25062" x="1104900" y="3371850"/>
          <p14:tracePt t="25078" x="1123950" y="3419475"/>
          <p14:tracePt t="25095" x="1133475" y="3448050"/>
          <p14:tracePt t="25112" x="1143000" y="3514725"/>
          <p14:tracePt t="25128" x="1143000" y="3552825"/>
          <p14:tracePt t="25145" x="1143000" y="3609975"/>
          <p14:tracePt t="25162" x="1133475" y="3629025"/>
          <p14:tracePt t="25178" x="1123950" y="3657600"/>
          <p14:tracePt t="25195" x="1104900" y="3695700"/>
          <p14:tracePt t="25212" x="1085850" y="3714750"/>
          <p14:tracePt t="25228" x="1057275" y="3743325"/>
          <p14:tracePt t="25245" x="1009650" y="3771900"/>
          <p14:tracePt t="25262" x="962025" y="3781425"/>
          <p14:tracePt t="25278" x="914400" y="3810000"/>
          <p14:tracePt t="25295" x="866775" y="3810000"/>
          <p14:tracePt t="25312" x="847725" y="3810000"/>
          <p14:tracePt t="25328" x="819150" y="3790950"/>
          <p14:tracePt t="25345" x="790575" y="3762375"/>
          <p14:tracePt t="25361" x="762000" y="3743325"/>
          <p14:tracePt t="25378" x="704850" y="3695700"/>
          <p14:tracePt t="25395" x="666750" y="3657600"/>
          <p14:tracePt t="25411" x="638175" y="3609975"/>
          <p14:tracePt t="25428" x="628650" y="3590925"/>
          <p14:tracePt t="25444" x="609600" y="3562350"/>
          <p14:tracePt t="25461" x="609600" y="3524250"/>
          <p14:tracePt t="25478" x="609600" y="3505200"/>
          <p14:tracePt t="25495" x="609600" y="3457575"/>
          <p14:tracePt t="25511" x="619125" y="3400425"/>
          <p14:tracePt t="25528" x="647700" y="3352800"/>
          <p14:tracePt t="25544" x="704850" y="3305175"/>
          <p14:tracePt t="25561" x="762000" y="3267075"/>
          <p14:tracePt t="25578" x="800100" y="3257550"/>
          <p14:tracePt t="25595" x="904875" y="3257550"/>
          <p14:tracePt t="25612" x="981075" y="3276600"/>
          <p14:tracePt t="25628" x="1038225" y="3324225"/>
          <p14:tracePt t="25628" x="1066800" y="3362325"/>
          <p14:tracePt t="25645" x="1104900" y="3419475"/>
          <p14:tracePt t="25661" x="1143000" y="3524250"/>
          <p14:tracePt t="25678" x="1162050" y="3609975"/>
          <p14:tracePt t="25695" x="1162050" y="3648075"/>
          <p14:tracePt t="25711" x="1162050" y="3657600"/>
          <p14:tracePt t="25728" x="1152525" y="3676650"/>
          <p14:tracePt t="25745" x="1133475" y="3686175"/>
          <p14:tracePt t="25761" x="1114425" y="3686175"/>
          <p14:tracePt t="25778" x="1104900" y="3686175"/>
          <p14:tracePt t="25795" x="1104900" y="3695700"/>
          <p14:tracePt t="25811" x="1085850" y="3695700"/>
          <p14:tracePt t="25859" x="1076325" y="3695700"/>
          <p14:tracePt t="25907" x="1066800" y="3695700"/>
          <p14:tracePt t="26972" x="1066800" y="3714750"/>
          <p14:tracePt t="26976" x="1076325" y="3733800"/>
          <p14:tracePt t="26984" x="1162050" y="3857625"/>
          <p14:tracePt t="26993" x="1504950" y="4295775"/>
          <p14:tracePt t="27010" x="2247900" y="5105400"/>
          <p14:tracePt t="27027" x="2724150" y="5534025"/>
          <p14:tracePt t="27044" x="3114675" y="5915025"/>
          <p14:tracePt t="27060" x="3248025" y="6038850"/>
          <p14:tracePt t="27078" x="3286125" y="6067425"/>
          <p14:tracePt t="27094" x="3295650" y="6076950"/>
          <p14:tracePt t="27312" x="3295650" y="6086475"/>
          <p14:tracePt t="27320" x="3314700" y="6096000"/>
          <p14:tracePt t="27324" x="3333750" y="6115050"/>
          <p14:tracePt t="27329" x="3495675" y="6257925"/>
          <p14:tracePt t="27343" x="3724275" y="6467475"/>
          <p14:tracePt t="27360" x="3914775" y="6638925"/>
          <p14:tracePt t="27378" x="4000500" y="6705600"/>
          <p14:tracePt t="27394" x="4019550" y="6724650"/>
          <p14:tracePt t="27411" x="4029075" y="6724650"/>
          <p14:tracePt t="27427" x="4029075" y="6734175"/>
          <p14:tracePt t="27444" x="4029075" y="6743700"/>
          <p14:tracePt t="27520" x="4029075" y="6753225"/>
          <p14:tracePt t="27653" x="4038600" y="6753225"/>
          <p14:tracePt t="27831" x="4038600" y="6734175"/>
          <p14:tracePt t="27844" x="4038600" y="6715125"/>
          <p14:tracePt t="27856" x="4029075" y="6705600"/>
          <p14:tracePt t="27866" x="4029075" y="6686550"/>
          <p14:tracePt t="27878" x="4029075" y="6667500"/>
          <p14:tracePt t="27878" x="4029075" y="6657975"/>
          <p14:tracePt t="27893" x="4029075" y="6638925"/>
          <p14:tracePt t="27910" x="4029075" y="6629400"/>
          <p14:tracePt t="27927" x="4029075" y="6619875"/>
          <p14:tracePt t="28318" x="4019550" y="6619875"/>
          <p14:tracePt t="28425" x="4019550" y="6610350"/>
          <p14:tracePt t="28740" x="4010025" y="6610350"/>
          <p14:tracePt t="28748" x="3990975" y="6600825"/>
          <p14:tracePt t="28752" x="3971925" y="6591300"/>
          <p14:tracePt t="28760" x="3933825" y="6581775"/>
          <p14:tracePt t="28776" x="3905250" y="6572250"/>
          <p14:tracePt t="28793" x="3895725" y="6562725"/>
          <p14:tracePt t="28793" x="3886200" y="6562725"/>
          <p14:tracePt t="28865" x="3876675" y="6562725"/>
          <p14:tracePt t="28904" x="3867150" y="6562725"/>
          <p14:tracePt t="29174" x="3848100" y="6553200"/>
          <p14:tracePt t="29181" x="3838575" y="6543675"/>
          <p14:tracePt t="29185" x="3810000" y="6534150"/>
          <p14:tracePt t="29193" x="3524250" y="6457950"/>
          <p14:tracePt t="29210" x="3371850" y="6438900"/>
          <p14:tracePt t="29226" x="3114675" y="6419850"/>
          <p14:tracePt t="29244" x="3019425" y="6419850"/>
          <p14:tracePt t="29260" x="3000375" y="6419850"/>
          <p14:tracePt t="29276" x="2981325" y="6419850"/>
          <p14:tracePt t="29293" x="2981325" y="6429375"/>
          <p14:tracePt t="29499" x="2943225" y="6429375"/>
          <p14:tracePt t="29508" x="2838450" y="6429375"/>
          <p14:tracePt t="29508" x="2705100" y="6429375"/>
          <p14:tracePt t="29526" x="2352675" y="6448425"/>
          <p14:tracePt t="29526" x="1971675" y="6467475"/>
          <p14:tracePt t="29542" x="1466850" y="6515100"/>
          <p14:tracePt t="29542" x="1323975" y="6534150"/>
          <p14:tracePt t="29560" x="1076325" y="6543675"/>
          <p14:tracePt t="29576" x="895350" y="6553200"/>
          <p14:tracePt t="29593" x="828675" y="6553200"/>
          <p14:tracePt t="29610" x="819150" y="6553200"/>
          <p14:tracePt t="29878" x="819150" y="6543675"/>
          <p14:tracePt t="29883" x="876300" y="6505575"/>
          <p14:tracePt t="29894" x="1019175" y="6419850"/>
          <p14:tracePt t="29895" x="1847850" y="6172200"/>
          <p14:tracePt t="29910" x="3171825" y="6038850"/>
          <p14:tracePt t="29927" x="4076700" y="6038850"/>
          <p14:tracePt t="29944" x="5133975" y="6048375"/>
          <p14:tracePt t="29960" x="5715000" y="6057900"/>
          <p14:tracePt t="29977" x="5895975" y="6048375"/>
          <p14:tracePt t="29994" x="5962650" y="6029325"/>
          <p14:tracePt t="30010" x="5972175" y="6029325"/>
          <p14:tracePt t="30200" x="5991225" y="6019800"/>
          <p14:tracePt t="30204" x="6010275" y="6000750"/>
          <p14:tracePt t="30212" x="6096000" y="5943600"/>
          <p14:tracePt t="30213" x="6324600" y="5819775"/>
          <p14:tracePt t="30228" x="6819900" y="5572125"/>
          <p14:tracePt t="30244" x="7115175" y="5419725"/>
          <p14:tracePt t="30260" x="7410450" y="5248275"/>
          <p14:tracePt t="30277" x="7467600" y="5210175"/>
          <p14:tracePt t="30294" x="7486650" y="5200650"/>
          <p14:tracePt t="30310" x="7496175" y="5200650"/>
          <p14:tracePt t="30413" x="7496175" y="5210175"/>
          <p14:tracePt t="30508" x="7486650" y="5210175"/>
          <p14:tracePt t="30845" x="7477125" y="5210175"/>
          <p14:tracePt t="30857" x="7467600" y="5210175"/>
          <p14:tracePt t="30865" x="7448550" y="5219700"/>
          <p14:tracePt t="30866" x="7343775" y="5229225"/>
          <p14:tracePt t="30876" x="7115175" y="5238750"/>
          <p14:tracePt t="30893" x="6705600" y="5238750"/>
          <p14:tracePt t="30910" x="6286500" y="5248275"/>
          <p14:tracePt t="30926" x="6029325" y="5286375"/>
          <p14:tracePt t="30943" x="5724525" y="5334000"/>
          <p14:tracePt t="30960" x="5581650" y="5372100"/>
          <p14:tracePt t="30976" x="5553075" y="5381625"/>
          <p14:tracePt t="31011" x="5543550" y="5381625"/>
          <p14:tracePt t="31027" x="5543550" y="5391150"/>
          <p14:tracePt t="31328" x="5534025" y="5391150"/>
          <p14:tracePt t="31332" x="5524500" y="5381625"/>
          <p14:tracePt t="31339" x="5476875" y="5381625"/>
          <p14:tracePt t="31343" x="5286375" y="5334000"/>
          <p14:tracePt t="31360" x="5057775" y="5334000"/>
          <p14:tracePt t="31376" x="4895850" y="5362575"/>
          <p14:tracePt t="31393" x="4638675" y="5438775"/>
          <p14:tracePt t="31410" x="4343400" y="5514975"/>
          <p14:tracePt t="31426" x="4105275" y="5572125"/>
          <p14:tracePt t="31443" x="3819525" y="5638800"/>
          <p14:tracePt t="31460" x="3648075" y="5686425"/>
          <p14:tracePt t="31476" x="3590925" y="5695950"/>
          <p14:tracePt t="31493" x="3562350" y="5715000"/>
          <p14:tracePt t="31510" x="3543300" y="5724525"/>
          <p14:tracePt t="31553" x="3543300" y="5743575"/>
          <p14:tracePt t="31783" x="3533775" y="5743575"/>
          <p14:tracePt t="31796" x="3524250" y="5753100"/>
          <p14:tracePt t="31800" x="3486150" y="5762625"/>
          <p14:tracePt t="31809" x="3438525" y="5791200"/>
          <p14:tracePt t="31826" x="3267075" y="5838825"/>
          <p14:tracePt t="31843" x="3171825" y="5848350"/>
          <p14:tracePt t="31859" x="3048000" y="5857875"/>
          <p14:tracePt t="31876" x="2847975" y="5857875"/>
          <p14:tracePt t="31893" x="2676525" y="5819775"/>
          <p14:tracePt t="31909" x="2447925" y="5715000"/>
          <p14:tracePt t="31926" x="2276475" y="5534025"/>
          <p14:tracePt t="31943" x="2209800" y="5381625"/>
          <p14:tracePt t="31960" x="2190750" y="5276850"/>
          <p14:tracePt t="31976" x="2190750" y="5210175"/>
          <p14:tracePt t="31993" x="2200275" y="5191125"/>
          <p14:tracePt t="32009" x="2209800" y="5191125"/>
          <p14:tracePt t="32026" x="2228850" y="5191125"/>
          <p14:tracePt t="32199" x="2228850" y="5181600"/>
          <p14:tracePt t="32203" x="2219325" y="5153025"/>
          <p14:tracePt t="32211" x="2181225" y="5105400"/>
          <p14:tracePt t="32225" x="2047875" y="4943475"/>
          <p14:tracePt t="32226" x="1809750" y="4619625"/>
          <p14:tracePt t="32242" x="1600200" y="4333875"/>
          <p14:tracePt t="32259" x="1476375" y="4086225"/>
          <p14:tracePt t="32276" x="1419225" y="3895725"/>
          <p14:tracePt t="32293" x="1371600" y="3781425"/>
          <p14:tracePt t="32309" x="1371600" y="3762375"/>
          <p14:tracePt t="32326" x="1371600" y="3752850"/>
          <p14:tracePt t="32370" x="1362075" y="3752850"/>
          <p14:tracePt t="32726" x="1352550" y="3752850"/>
          <p14:tracePt t="35846" x="0" y="0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Traverse and print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Move the temp using next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5" name="Rectangle 4"/>
          <p:cNvSpPr/>
          <p:nvPr/>
        </p:nvSpPr>
        <p:spPr>
          <a:xfrm>
            <a:off x="304800" y="5628382"/>
            <a:ext cx="84592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temp=</a:t>
            </a:r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temp.next</a:t>
            </a:r>
            <a:endParaRPr lang="en-US" sz="3200" i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6" name="Line 26"/>
          <p:cNvSpPr>
            <a:spLocks noChangeShapeType="1"/>
          </p:cNvSpPr>
          <p:nvPr/>
        </p:nvSpPr>
        <p:spPr bwMode="auto">
          <a:xfrm flipH="1">
            <a:off x="2709101" y="2286000"/>
            <a:ext cx="691379" cy="645948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3392383" y="1981200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6362723" y="4572000"/>
            <a:ext cx="2374558" cy="2246769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Output: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P1 10</a:t>
            </a: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US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195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91"/>
    </mc:Choice>
    <mc:Fallback xmlns="">
      <p:transition spd="slow" advTm="242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248" x="1352550" y="3752850"/>
          <p14:tracePt t="1580" x="1352550" y="3762375"/>
          <p14:tracePt t="1585" x="1352550" y="3790950"/>
          <p14:tracePt t="1590" x="1333500" y="3848100"/>
          <p14:tracePt t="1598" x="1323975" y="3933825"/>
          <p14:tracePt t="1601" x="1247775" y="4352925"/>
          <p14:tracePt t="1618" x="1162050" y="4733925"/>
          <p14:tracePt t="1635" x="1104900" y="5276850"/>
          <p14:tracePt t="1651" x="1076325" y="5638800"/>
          <p14:tracePt t="1668" x="1057275" y="5800725"/>
          <p14:tracePt t="1685" x="1057275" y="5981700"/>
          <p14:tracePt t="1702" x="1057275" y="6048375"/>
          <p14:tracePt t="1718" x="1057275" y="6067425"/>
          <p14:tracePt t="1735" x="1057275" y="6076950"/>
          <p14:tracePt t="1752" x="1057275" y="6086475"/>
          <p14:tracePt t="1834" x="1057275" y="6096000"/>
          <p14:tracePt t="1850" x="1057275" y="6105525"/>
          <p14:tracePt t="1859" x="1057275" y="6115050"/>
          <p14:tracePt t="1863" x="1057275" y="6143625"/>
          <p14:tracePt t="1868" x="1038225" y="6191250"/>
          <p14:tracePt t="1884" x="1019175" y="6257925"/>
          <p14:tracePt t="1902" x="1000125" y="6286500"/>
          <p14:tracePt t="1918" x="990600" y="6324600"/>
          <p14:tracePt t="1935" x="981075" y="6362700"/>
          <p14:tracePt t="1952" x="962025" y="6381750"/>
          <p14:tracePt t="1968" x="952500" y="6410325"/>
          <p14:tracePt t="1985" x="942975" y="6419850"/>
          <p14:tracePt t="2021" x="933450" y="6419850"/>
          <p14:tracePt t="2120" x="933450" y="6410325"/>
          <p14:tracePt t="2144" x="933450" y="6400800"/>
          <p14:tracePt t="2166" x="933450" y="6391275"/>
          <p14:tracePt t="2184" x="933450" y="6381750"/>
          <p14:tracePt t="2193" x="933450" y="6372225"/>
          <p14:tracePt t="2206" x="933450" y="6362700"/>
          <p14:tracePt t="2207" x="923925" y="6343650"/>
          <p14:tracePt t="2218" x="914400" y="6315075"/>
          <p14:tracePt t="2234" x="895350" y="6257925"/>
          <p14:tracePt t="2251" x="866775" y="6219825"/>
          <p14:tracePt t="2268" x="866775" y="6210300"/>
          <p14:tracePt t="2285" x="866775" y="6200775"/>
          <p14:tracePt t="2329" x="857250" y="6200775"/>
          <p14:tracePt t="2368" x="857250" y="6191250"/>
          <p14:tracePt t="2389" x="857250" y="6181725"/>
          <p14:tracePt t="2490" x="857250" y="6172200"/>
          <p14:tracePt t="2970" x="857250" y="6162675"/>
          <p14:tracePt t="2974" x="876300" y="6162675"/>
          <p14:tracePt t="2979" x="885825" y="6162675"/>
          <p14:tracePt t="2984" x="933450" y="6153150"/>
          <p14:tracePt t="3001" x="1019175" y="6134100"/>
          <p14:tracePt t="3018" x="1238250" y="6115050"/>
          <p14:tracePt t="3034" x="1371600" y="6115050"/>
          <p14:tracePt t="3051" x="1533525" y="6086475"/>
          <p14:tracePt t="3068" x="1600200" y="6086475"/>
          <p14:tracePt t="3085" x="1619250" y="6076950"/>
          <p14:tracePt t="3101" x="1638300" y="6076950"/>
          <p14:tracePt t="3117" x="1647825" y="6076950"/>
          <p14:tracePt t="3135" x="1657350" y="6076950"/>
          <p14:tracePt t="3151" x="1666875" y="6076950"/>
          <p14:tracePt t="3168" x="1685925" y="6076950"/>
          <p14:tracePt t="3184" x="1695450" y="6076950"/>
          <p14:tracePt t="3201" x="1714500" y="6076950"/>
          <p14:tracePt t="3218" x="1724025" y="6076950"/>
          <p14:tracePt t="3234" x="1743075" y="6067425"/>
          <p14:tracePt t="3251" x="1752600" y="6067425"/>
          <p14:tracePt t="3268" x="1771650" y="6057900"/>
          <p14:tracePt t="3284" x="1809750" y="6038850"/>
          <p14:tracePt t="3301" x="1828800" y="6029325"/>
          <p14:tracePt t="3318" x="1885950" y="6029325"/>
          <p14:tracePt t="3334" x="1914525" y="6019800"/>
          <p14:tracePt t="3351" x="1933575" y="6019800"/>
          <p14:tracePt t="3367" x="1962150" y="6010275"/>
          <p14:tracePt t="3384" x="1981200" y="6010275"/>
          <p14:tracePt t="3401" x="2000250" y="6010275"/>
          <p14:tracePt t="3417" x="2019300" y="6010275"/>
          <p14:tracePt t="3434" x="2038350" y="6010275"/>
          <p14:tracePt t="3451" x="2047875" y="6010275"/>
          <p14:tracePt t="3468" x="2057400" y="6010275"/>
          <p14:tracePt t="3484" x="2076450" y="6010275"/>
          <p14:tracePt t="3522" x="2085975" y="6010275"/>
          <p14:tracePt t="3579" x="2095500" y="6010275"/>
          <p14:tracePt t="3584" x="2095500" y="6019800"/>
          <p14:tracePt t="3600" x="2124075" y="6019800"/>
          <p14:tracePt t="3601" x="2162175" y="6029325"/>
          <p14:tracePt t="3618" x="2181225" y="6038850"/>
          <p14:tracePt t="3634" x="2200275" y="6038850"/>
          <p14:tracePt t="3677" x="2209800" y="6038850"/>
          <p14:tracePt t="3685" x="2219325" y="6038850"/>
          <p14:tracePt t="3686" x="2228850" y="6038850"/>
          <p14:tracePt t="3700" x="2238375" y="6038850"/>
          <p14:tracePt t="3717" x="2257425" y="6038850"/>
          <p14:tracePt t="3734" x="2266950" y="6038850"/>
          <p14:tracePt t="3782" x="2266950" y="6048375"/>
          <p14:tracePt t="4125" x="2276475" y="6048375"/>
          <p14:tracePt t="4134" x="2286000" y="6048375"/>
          <p14:tracePt t="4140" x="2324100" y="6048375"/>
          <p14:tracePt t="4150" x="2390775" y="6057900"/>
          <p14:tracePt t="4167" x="2428875" y="6067425"/>
          <p14:tracePt t="4184" x="2447925" y="6076950"/>
          <p14:tracePt t="4201" x="2457450" y="6076950"/>
          <p14:tracePt t="4246" x="2466975" y="6076950"/>
          <p14:tracePt t="5640" x="2466975" y="6067425"/>
          <p14:tracePt t="7053" x="0" y="0"/>
        </p14:tracePtLst>
        <p14:tracePtLst>
          <p14:tracePt t="8240" x="1085850" y="2571750"/>
          <p14:tracePt t="8602" x="1085850" y="2581275"/>
          <p14:tracePt t="8607" x="1076325" y="2600325"/>
          <p14:tracePt t="8611" x="1076325" y="2638425"/>
          <p14:tracePt t="8620" x="1066800" y="2762250"/>
          <p14:tracePt t="8633" x="1076325" y="2886075"/>
          <p14:tracePt t="8650" x="1123950" y="3067050"/>
          <p14:tracePt t="8666" x="1152525" y="3171825"/>
          <p14:tracePt t="8683" x="1181100" y="3219450"/>
          <p14:tracePt t="8700" x="1190625" y="3238500"/>
          <p14:tracePt t="8716" x="1200150" y="3248025"/>
          <p14:tracePt t="8733" x="1209675" y="3248025"/>
          <p14:tracePt t="8750" x="1219200" y="3248025"/>
          <p14:tracePt t="8766" x="1219200" y="3257550"/>
          <p14:tracePt t="8808" x="1228725" y="3257550"/>
          <p14:tracePt t="8831" x="1238250" y="3257550"/>
          <p14:tracePt t="8851" x="1247775" y="3257550"/>
          <p14:tracePt t="8865" x="1266825" y="3257550"/>
          <p14:tracePt t="8871" x="1276350" y="3257550"/>
          <p14:tracePt t="8872" x="1285875" y="3257550"/>
          <p14:tracePt t="8882" x="1304925" y="3267075"/>
          <p14:tracePt t="8899" x="1333500" y="3286125"/>
          <p14:tracePt t="8916" x="1362075" y="3305175"/>
          <p14:tracePt t="8933" x="1362075" y="3314700"/>
          <p14:tracePt t="8949" x="1371600" y="3314700"/>
          <p14:tracePt t="9000" x="1371600" y="3324225"/>
          <p14:tracePt t="9285" x="1381125" y="3324225"/>
          <p14:tracePt t="9289" x="1390650" y="3324225"/>
          <p14:tracePt t="9300" x="1409700" y="3324225"/>
          <p14:tracePt t="9301" x="1543050" y="3238500"/>
          <p14:tracePt t="9316" x="1743075" y="3152775"/>
          <p14:tracePt t="9332" x="2066925" y="3057525"/>
          <p14:tracePt t="9349" x="2381250" y="3019425"/>
          <p14:tracePt t="9366" x="2552700" y="2990850"/>
          <p14:tracePt t="9383" x="2714625" y="2952750"/>
          <p14:tracePt t="9399" x="2762250" y="2924175"/>
          <p14:tracePt t="9416" x="2790825" y="2914650"/>
          <p14:tracePt t="9433" x="2800350" y="2914650"/>
          <p14:tracePt t="9449" x="2809875" y="2914650"/>
          <p14:tracePt t="9508" x="2819400" y="2914650"/>
          <p14:tracePt t="9512" x="2819400" y="2905125"/>
          <p14:tracePt t="9533" x="2828925" y="2895600"/>
          <p14:tracePt t="9545" x="2838450" y="2895600"/>
          <p14:tracePt t="9557" x="2847975" y="2895600"/>
          <p14:tracePt t="9563" x="2857500" y="2895600"/>
          <p14:tracePt t="9566" x="2867025" y="2895600"/>
          <p14:tracePt t="9582" x="2933700" y="2867025"/>
          <p14:tracePt t="9600" x="2981325" y="2847975"/>
          <p14:tracePt t="9616" x="3038475" y="2838450"/>
          <p14:tracePt t="9633" x="3067050" y="2828925"/>
          <p14:tracePt t="9649" x="3086100" y="2819400"/>
          <p14:tracePt t="9666" x="3105150" y="2809875"/>
          <p14:tracePt t="9682" x="3133725" y="2800350"/>
          <p14:tracePt t="9783" x="3133725" y="2790825"/>
          <p14:tracePt t="9831" x="3133725" y="2781300"/>
          <p14:tracePt t="10005" x="3133725" y="2771775"/>
          <p14:tracePt t="10017" x="3133725" y="2762250"/>
          <p14:tracePt t="10022" x="3133725" y="2752725"/>
          <p14:tracePt t="10032" x="3124200" y="2743200"/>
          <p14:tracePt t="10049" x="3114675" y="2724150"/>
          <p14:tracePt t="10066" x="3086100" y="2686050"/>
          <p14:tracePt t="10082" x="3048000" y="2657475"/>
          <p14:tracePt t="10099" x="2981325" y="2600325"/>
          <p14:tracePt t="10116" x="2914650" y="2581275"/>
          <p14:tracePt t="10132" x="2838450" y="2562225"/>
          <p14:tracePt t="10149" x="2733675" y="2552700"/>
          <p14:tracePt t="10165" x="2514600" y="2562225"/>
          <p14:tracePt t="10183" x="2409825" y="2571750"/>
          <p14:tracePt t="10199" x="2324100" y="2590800"/>
          <p14:tracePt t="10216" x="2219325" y="2638425"/>
          <p14:tracePt t="10232" x="2085975" y="2733675"/>
          <p14:tracePt t="10249" x="2028825" y="2790825"/>
          <p14:tracePt t="10266" x="1943100" y="2895600"/>
          <p14:tracePt t="10282" x="1895475" y="3000375"/>
          <p14:tracePt t="10299" x="1847850" y="3105150"/>
          <p14:tracePt t="10317" x="1809750" y="3209925"/>
          <p14:tracePt t="10333" x="1771650" y="3257550"/>
          <p14:tracePt t="10350" x="1762125" y="3286125"/>
          <p14:tracePt t="10350" x="1752600" y="3295650"/>
          <p14:tracePt t="10367" x="1733550" y="3305175"/>
          <p14:tracePt t="10383" x="1724025" y="3314700"/>
          <p14:tracePt t="10400" x="1714500" y="3314700"/>
          <p14:tracePt t="10417" x="1704975" y="3314700"/>
          <p14:tracePt t="10433" x="1704975" y="3324225"/>
          <p14:tracePt t="10477" x="1704975" y="3333750"/>
          <p14:tracePt t="10614" x="1704975" y="3314700"/>
          <p14:tracePt t="10618" x="1714500" y="3295650"/>
          <p14:tracePt t="10625" x="1762125" y="3257550"/>
          <p14:tracePt t="10633" x="1800225" y="3209925"/>
          <p14:tracePt t="10650" x="1895475" y="3143250"/>
          <p14:tracePt t="10666" x="1952625" y="3114675"/>
          <p14:tracePt t="10683" x="2009775" y="3114675"/>
          <p14:tracePt t="10700" x="2133600" y="3114675"/>
          <p14:tracePt t="10716" x="2390775" y="3219450"/>
          <p14:tracePt t="10733" x="2590800" y="3343275"/>
          <p14:tracePt t="10750" x="2762250" y="3486150"/>
          <p14:tracePt t="10766" x="2847975" y="3581400"/>
          <p14:tracePt t="10783" x="2886075" y="3619500"/>
          <p14:tracePt t="10800" x="2905125" y="3667125"/>
          <p14:tracePt t="10816" x="2924175" y="3695700"/>
          <p14:tracePt t="10833" x="2924175" y="3705225"/>
          <p14:tracePt t="10894" x="2924175" y="3714750"/>
          <p14:tracePt t="10928" x="2924175" y="3695700"/>
          <p14:tracePt t="10936" x="2914650" y="3667125"/>
          <p14:tracePt t="10948" x="2886075" y="3600450"/>
          <p14:tracePt t="10950" x="2838450" y="3533775"/>
          <p14:tracePt t="10965" x="2590800" y="3343275"/>
          <p14:tracePt t="10982" x="2390775" y="3248025"/>
          <p14:tracePt t="10982" x="2286000" y="3209925"/>
          <p14:tracePt t="10999" x="2085975" y="3171825"/>
          <p14:tracePt t="11015" x="1857375" y="3162300"/>
          <p14:tracePt t="11032" x="1733550" y="3162300"/>
          <p14:tracePt t="11049" x="1581150" y="3171825"/>
          <p14:tracePt t="11065" x="1476375" y="3200400"/>
          <p14:tracePt t="11082" x="1400175" y="3238500"/>
          <p14:tracePt t="11098" x="1352550" y="3267075"/>
          <p14:tracePt t="11098" x="1343025" y="3295650"/>
          <p14:tracePt t="11116" x="1314450" y="3324225"/>
          <p14:tracePt t="11132" x="1295400" y="3381375"/>
          <p14:tracePt t="11148" x="1276350" y="3409950"/>
          <p14:tracePt t="11165" x="1276350" y="3429000"/>
          <p14:tracePt t="11182" x="1276350" y="3457575"/>
          <p14:tracePt t="11198" x="1285875" y="3486150"/>
          <p14:tracePt t="11215" x="1285875" y="3495675"/>
          <p14:tracePt t="11232" x="1295400" y="3505200"/>
          <p14:tracePt t="11288" x="1304925" y="3486150"/>
          <p14:tracePt t="11296" x="1314450" y="3467100"/>
          <p14:tracePt t="11300" x="1352550" y="3381375"/>
          <p14:tracePt t="11315" x="1400175" y="3314700"/>
          <p14:tracePt t="11331" x="1495425" y="3209925"/>
          <p14:tracePt t="11348" x="1571625" y="3152775"/>
          <p14:tracePt t="11365" x="1685925" y="3114675"/>
          <p14:tracePt t="11382" x="1924050" y="3095625"/>
          <p14:tracePt t="11398" x="2200275" y="3162300"/>
          <p14:tracePt t="11415" x="2409825" y="3267075"/>
          <p14:tracePt t="11432" x="2638425" y="3448050"/>
          <p14:tracePt t="11448" x="2724150" y="3552825"/>
          <p14:tracePt t="11465" x="2743200" y="3581400"/>
          <p14:tracePt t="11482" x="2752725" y="3590925"/>
          <p14:tracePt t="11523" x="2752725" y="3600450"/>
          <p14:tracePt t="11552" x="2752725" y="3609975"/>
          <p14:tracePt t="11908" x="2743200" y="3609975"/>
          <p14:tracePt t="11912" x="2733675" y="3609975"/>
          <p14:tracePt t="11918" x="2724150" y="3609975"/>
          <p14:tracePt t="11922" x="2686050" y="3581400"/>
          <p14:tracePt t="11932" x="2286000" y="3409950"/>
          <p14:tracePt t="11948" x="2047875" y="3352800"/>
          <p14:tracePt t="11965" x="1828800" y="3295650"/>
          <p14:tracePt t="11982" x="1466850" y="3238500"/>
          <p14:tracePt t="11998" x="1381125" y="3228975"/>
          <p14:tracePt t="12015" x="1304925" y="3228975"/>
          <p14:tracePt t="12031" x="1247775" y="3238500"/>
          <p14:tracePt t="12048" x="1209675" y="3257550"/>
          <p14:tracePt t="12065" x="1190625" y="3286125"/>
          <p14:tracePt t="12082" x="1181100" y="3324225"/>
          <p14:tracePt t="12098" x="1171575" y="3333750"/>
          <p14:tracePt t="12115" x="1162050" y="3362325"/>
          <p14:tracePt t="12160" x="1162050" y="3371850"/>
          <p14:tracePt t="12332" x="1162050" y="3362325"/>
          <p14:tracePt t="12336" x="1181100" y="3352800"/>
          <p14:tracePt t="12348" x="1228725" y="3324225"/>
          <p14:tracePt t="12349" x="1285875" y="3276600"/>
          <p14:tracePt t="12365" x="1371600" y="3238500"/>
          <p14:tracePt t="12381" x="1704975" y="3190875"/>
          <p14:tracePt t="12381" x="1828800" y="3190875"/>
          <p14:tracePt t="12398" x="2152650" y="3238500"/>
          <p14:tracePt t="12415" x="2409825" y="3286125"/>
          <p14:tracePt t="12431" x="2819400" y="3390900"/>
          <p14:tracePt t="12448" x="2867025" y="3409950"/>
          <p14:tracePt t="12465" x="2914650" y="3419475"/>
          <p14:tracePt t="12481" x="2933700" y="3429000"/>
          <p14:tracePt t="12523" x="2943225" y="3429000"/>
          <p14:tracePt t="12530" x="2943225" y="3438525"/>
          <p14:tracePt t="12750" x="2952750" y="3438525"/>
          <p14:tracePt t="13074" x="2952750" y="3448050"/>
          <p14:tracePt t="13078" x="2943225" y="3448050"/>
          <p14:tracePt t="13086" x="2933700" y="3457575"/>
          <p14:tracePt t="13123" x="2924175" y="3467100"/>
          <p14:tracePt t="13287" x="2924175" y="3476625"/>
          <p14:tracePt t="13296" x="2914650" y="3476625"/>
          <p14:tracePt t="13300" x="2914650" y="3495675"/>
          <p14:tracePt t="13314" x="2914650" y="3505200"/>
          <p14:tracePt t="13315" x="2905125" y="3543300"/>
          <p14:tracePt t="13331" x="2895600" y="3562350"/>
          <p14:tracePt t="13348" x="2828925" y="3609975"/>
          <p14:tracePt t="13364" x="2743200" y="3648075"/>
          <p14:tracePt t="13381" x="2590800" y="3676650"/>
          <p14:tracePt t="13398" x="2495550" y="3676650"/>
          <p14:tracePt t="13414" x="2438400" y="3667125"/>
          <p14:tracePt t="13431" x="2324100" y="3619500"/>
          <p14:tracePt t="13448" x="2247900" y="3562350"/>
          <p14:tracePt t="13464" x="2209800" y="3524250"/>
          <p14:tracePt t="13481" x="2171700" y="3476625"/>
          <p14:tracePt t="13497" x="2143125" y="3419475"/>
          <p14:tracePt t="13514" x="2143125" y="3381375"/>
          <p14:tracePt t="13531" x="2133600" y="3333750"/>
          <p14:tracePt t="13547" x="2133600" y="3295650"/>
          <p14:tracePt t="13564" x="2152650" y="3257550"/>
          <p14:tracePt t="13581" x="2190750" y="3190875"/>
          <p14:tracePt t="13598" x="2266950" y="3124200"/>
          <p14:tracePt t="13614" x="2333625" y="3086100"/>
          <p14:tracePt t="13631" x="2400300" y="3057525"/>
          <p14:tracePt t="13648" x="2486025" y="3048000"/>
          <p14:tracePt t="13664" x="2552700" y="3048000"/>
          <p14:tracePt t="13681" x="2647950" y="3048000"/>
          <p14:tracePt t="13698" x="2771775" y="3133725"/>
          <p14:tracePt t="13714" x="2838450" y="3171825"/>
          <p14:tracePt t="13731" x="2905125" y="3219450"/>
          <p14:tracePt t="13748" x="2990850" y="3295650"/>
          <p14:tracePt t="13764" x="3028950" y="3343275"/>
          <p14:tracePt t="13781" x="3048000" y="3381375"/>
          <p14:tracePt t="13798" x="3076575" y="3419475"/>
          <p14:tracePt t="13814" x="3076575" y="3457575"/>
          <p14:tracePt t="13831" x="3086100" y="3505200"/>
          <p14:tracePt t="13848" x="3086100" y="3533775"/>
          <p14:tracePt t="13864" x="3067050" y="3562350"/>
          <p14:tracePt t="13881" x="3048000" y="3600450"/>
          <p14:tracePt t="13898" x="3038475" y="3619500"/>
          <p14:tracePt t="13914" x="3000375" y="3667125"/>
          <p14:tracePt t="13931" x="2971800" y="3695700"/>
          <p14:tracePt t="13947" x="2933700" y="3714750"/>
          <p14:tracePt t="13964" x="2886075" y="3752850"/>
          <p14:tracePt t="13982" x="2809875" y="3771900"/>
          <p14:tracePt t="13997" x="2733675" y="3781425"/>
          <p14:tracePt t="14014" x="2667000" y="3781425"/>
          <p14:tracePt t="14031" x="2581275" y="3771900"/>
          <p14:tracePt t="14047" x="2543175" y="3752850"/>
          <p14:tracePt t="14064" x="2486025" y="3705225"/>
          <p14:tracePt t="14080" x="2352675" y="3562350"/>
          <p14:tracePt t="14097" x="2295525" y="3448050"/>
          <p14:tracePt t="14114" x="2266950" y="3362325"/>
          <p14:tracePt t="14131" x="2247900" y="3276600"/>
          <p14:tracePt t="14147" x="2247900" y="3200400"/>
          <p14:tracePt t="14181" x="2247900" y="3133725"/>
          <p14:tracePt t="14182" x="2276475" y="3086100"/>
          <p14:tracePt t="14197" x="2295525" y="3038475"/>
          <p14:tracePt t="14214" x="2343150" y="2981325"/>
          <p14:tracePt t="14231" x="2390775" y="2933700"/>
          <p14:tracePt t="14247" x="2419350" y="2914650"/>
          <p14:tracePt t="14264" x="2457450" y="2895600"/>
          <p14:tracePt t="14281" x="2495550" y="2886075"/>
          <p14:tracePt t="14297" x="2543175" y="2876550"/>
          <p14:tracePt t="14314" x="2695575" y="2905125"/>
          <p14:tracePt t="14331" x="2857500" y="3000375"/>
          <p14:tracePt t="14347" x="2924175" y="3067050"/>
          <p14:tracePt t="14364" x="3076575" y="3219450"/>
          <p14:tracePt t="14381" x="3152775" y="3286125"/>
          <p14:tracePt t="14397" x="3209925" y="3390900"/>
          <p14:tracePt t="14414" x="3228975" y="3467100"/>
          <p14:tracePt t="14431" x="3228975" y="3543300"/>
          <p14:tracePt t="14447" x="3228975" y="3609975"/>
          <p14:tracePt t="14464" x="3200400" y="3648075"/>
          <p14:tracePt t="14481" x="3181350" y="3676650"/>
          <p14:tracePt t="14497" x="3114675" y="3743325"/>
          <p14:tracePt t="14514" x="3048000" y="3771900"/>
          <p14:tracePt t="14530" x="2981325" y="3781425"/>
          <p14:tracePt t="14547" x="2943225" y="3790950"/>
          <p14:tracePt t="14564" x="2886075" y="3790950"/>
          <p14:tracePt t="14581" x="2809875" y="3771900"/>
          <p14:tracePt t="14597" x="2752725" y="3752850"/>
          <p14:tracePt t="14614" x="2686050" y="3705225"/>
          <p14:tracePt t="14630" x="2619375" y="3609975"/>
          <p14:tracePt t="14647" x="2581275" y="3571875"/>
          <p14:tracePt t="14664" x="2524125" y="3457575"/>
          <p14:tracePt t="14680" x="2486025" y="3267075"/>
          <p14:tracePt t="14697" x="2476500" y="3162300"/>
          <p14:tracePt t="14714" x="2495550" y="3067050"/>
          <p14:tracePt t="14730" x="2552700" y="2981325"/>
          <p14:tracePt t="14747" x="2590800" y="2943225"/>
          <p14:tracePt t="14764" x="2628900" y="2905125"/>
          <p14:tracePt t="14780" x="2705100" y="2886075"/>
          <p14:tracePt t="14797" x="2790825" y="2886075"/>
          <p14:tracePt t="14814" x="3000375" y="2981325"/>
          <p14:tracePt t="14830" x="3248025" y="3143250"/>
          <p14:tracePt t="14847" x="3409950" y="3286125"/>
          <p14:tracePt t="14864" x="3486150" y="3371850"/>
          <p14:tracePt t="14880" x="3543300" y="3457575"/>
          <p14:tracePt t="14897" x="3562350" y="3543300"/>
          <p14:tracePt t="14914" x="3571875" y="3600450"/>
          <p14:tracePt t="14930" x="3562350" y="3695700"/>
          <p14:tracePt t="14947" x="3505200" y="3781425"/>
          <p14:tracePt t="14964" x="3467100" y="3838575"/>
          <p14:tracePt t="14980" x="3409950" y="3886200"/>
          <p14:tracePt t="14997" x="3343275" y="3933825"/>
          <p14:tracePt t="15014" x="3305175" y="3943350"/>
          <p14:tracePt t="15030" x="3238500" y="3962400"/>
          <p14:tracePt t="15047" x="3124200" y="3952875"/>
          <p14:tracePt t="15063" x="2981325" y="3895725"/>
          <p14:tracePt t="15080" x="2924175" y="3867150"/>
          <p14:tracePt t="15097" x="2819400" y="3762375"/>
          <p14:tracePt t="15113" x="2705100" y="3581400"/>
          <p14:tracePt t="15130" x="2657475" y="3505200"/>
          <p14:tracePt t="15147" x="2600325" y="3324225"/>
          <p14:tracePt t="15163" x="2581275" y="3209925"/>
          <p14:tracePt t="15181" x="2581275" y="3171825"/>
          <p14:tracePt t="15197" x="2581275" y="3133725"/>
          <p14:tracePt t="15214" x="2600325" y="3076575"/>
          <p14:tracePt t="15230" x="2628900" y="3028950"/>
          <p14:tracePt t="15247" x="2676525" y="2990850"/>
          <p14:tracePt t="15263" x="2714625" y="2981325"/>
          <p14:tracePt t="15280" x="2752725" y="2971800"/>
          <p14:tracePt t="15297" x="2809875" y="2971800"/>
          <p14:tracePt t="15313" x="2857500" y="2990850"/>
          <p14:tracePt t="15330" x="2876550" y="3009900"/>
          <p14:tracePt t="15330" x="2886075" y="3019425"/>
          <p14:tracePt t="15347" x="2924175" y="3057525"/>
          <p14:tracePt t="15363" x="2962275" y="3114675"/>
          <p14:tracePt t="15380" x="2990850" y="3162300"/>
          <p14:tracePt t="15397" x="3000375" y="3181350"/>
          <p14:tracePt t="15414" x="3009900" y="3219450"/>
          <p14:tracePt t="15430" x="3009900" y="3257550"/>
          <p14:tracePt t="15447" x="3009900" y="3305175"/>
          <p14:tracePt t="15464" x="2990850" y="3352800"/>
          <p14:tracePt t="15480" x="2962275" y="3419475"/>
          <p14:tracePt t="15497" x="2933700" y="3448050"/>
          <p14:tracePt t="15513" x="2847975" y="3495675"/>
          <p14:tracePt t="15530" x="2771775" y="3505200"/>
          <p14:tracePt t="15547" x="2705100" y="3514725"/>
          <p14:tracePt t="15564" x="2667000" y="3514725"/>
          <p14:tracePt t="15580" x="2590800" y="3514725"/>
          <p14:tracePt t="15597" x="2533650" y="3505200"/>
          <p14:tracePt t="15614" x="2505075" y="3495675"/>
          <p14:tracePt t="15630" x="2466975" y="3457575"/>
          <p14:tracePt t="15646" x="2438400" y="3400425"/>
          <p14:tracePt t="15663" x="2419350" y="3371850"/>
          <p14:tracePt t="15680" x="2419350" y="3314700"/>
          <p14:tracePt t="15696" x="2419350" y="3257550"/>
          <p14:tracePt t="15713" x="2419350" y="3228975"/>
          <p14:tracePt t="15730" x="2428875" y="3190875"/>
          <p14:tracePt t="15746" x="2457450" y="3171825"/>
          <p14:tracePt t="15763" x="2466975" y="3162300"/>
          <p14:tracePt t="15780" x="2514600" y="3143250"/>
          <p14:tracePt t="15797" x="2590800" y="3133725"/>
          <p14:tracePt t="15813" x="2695575" y="3133725"/>
          <p14:tracePt t="15830" x="2771775" y="3133725"/>
          <p14:tracePt t="15847" x="3009900" y="3238500"/>
          <p14:tracePt t="15863" x="3124200" y="3314700"/>
          <p14:tracePt t="15880" x="3209925" y="3390900"/>
          <p14:tracePt t="15896" x="3305175" y="3486150"/>
          <p14:tracePt t="15913" x="3333750" y="3552825"/>
          <p14:tracePt t="15930" x="3352800" y="3638550"/>
          <p14:tracePt t="15947" x="3352800" y="3695700"/>
          <p14:tracePt t="15963" x="3352800" y="3733800"/>
          <p14:tracePt t="15980" x="3314700" y="3771900"/>
          <p14:tracePt t="15997" x="3267075" y="3810000"/>
          <p14:tracePt t="16013" x="3228975" y="3829050"/>
          <p14:tracePt t="16030" x="3152775" y="3838575"/>
          <p14:tracePt t="16047" x="3038475" y="3838575"/>
          <p14:tracePt t="16063" x="2971800" y="3819525"/>
          <p14:tracePt t="16080" x="2895600" y="3790950"/>
          <p14:tracePt t="16097" x="2838450" y="3762375"/>
          <p14:tracePt t="16113" x="2809875" y="3733800"/>
          <p14:tracePt t="16130" x="2762250" y="3676650"/>
          <p14:tracePt t="16147" x="2752725" y="3629025"/>
          <p14:tracePt t="16163" x="2724150" y="3543300"/>
          <p14:tracePt t="16180" x="2705100" y="3438525"/>
          <p14:tracePt t="16197" x="2705100" y="3352800"/>
          <p14:tracePt t="16213" x="2705100" y="3276600"/>
          <p14:tracePt t="16230" x="2714625" y="3209925"/>
          <p14:tracePt t="16246" x="2743200" y="3162300"/>
          <p14:tracePt t="16246" x="2762250" y="3143250"/>
          <p14:tracePt t="16263" x="2800350" y="3124200"/>
          <p14:tracePt t="16279" x="2867025" y="3105150"/>
          <p14:tracePt t="16296" x="2933700" y="3114675"/>
          <p14:tracePt t="16313" x="3019425" y="3162300"/>
          <p14:tracePt t="16330" x="3143250" y="3267075"/>
          <p14:tracePt t="16346" x="3305175" y="3438525"/>
          <p14:tracePt t="16363" x="3362325" y="3514725"/>
          <p14:tracePt t="16380" x="3390900" y="3600450"/>
          <p14:tracePt t="16396" x="3390900" y="3686175"/>
          <p14:tracePt t="16413" x="3371850" y="3733800"/>
          <p14:tracePt t="16430" x="3305175" y="3781425"/>
          <p14:tracePt t="16446" x="3181350" y="3829050"/>
          <p14:tracePt t="16463" x="3105150" y="3838575"/>
          <p14:tracePt t="16480" x="2990850" y="3867150"/>
          <p14:tracePt t="16496" x="2905125" y="3876675"/>
          <p14:tracePt t="16513" x="2857500" y="3876675"/>
          <p14:tracePt t="16530" x="2809875" y="3876675"/>
          <p14:tracePt t="16546" x="2752725" y="3848100"/>
          <p14:tracePt t="16563" x="2724150" y="3810000"/>
          <p14:tracePt t="16563" x="2714625" y="3790950"/>
          <p14:tracePt t="16580" x="2686050" y="3752850"/>
          <p14:tracePt t="16596" x="2657475" y="3686175"/>
          <p14:tracePt t="16613" x="2647950" y="3638550"/>
          <p14:tracePt t="16630" x="2638425" y="3609975"/>
          <p14:tracePt t="16646" x="2638425" y="3590925"/>
          <p14:tracePt t="16683" x="2638425" y="3581400"/>
          <p14:tracePt t="16699" x="2638425" y="3571875"/>
          <p14:tracePt t="16723" x="2638425" y="3562350"/>
          <p14:tracePt t="16747" x="2647950" y="3562350"/>
          <p14:tracePt t="16778" x="2657475" y="3562350"/>
          <p14:tracePt t="16980" x="2657475" y="3552825"/>
          <p14:tracePt t="17002" x="2657475" y="3543300"/>
          <p14:tracePt t="17009" x="2657475" y="3533775"/>
          <p14:tracePt t="17019" x="2657475" y="3524250"/>
          <p14:tracePt t="17034" x="2657475" y="3514725"/>
          <p14:tracePt t="17035" x="2657475" y="3505200"/>
          <p14:tracePt t="17068" x="2657475" y="3495675"/>
          <p14:tracePt t="17114" x="2667000" y="3495675"/>
          <p14:tracePt t="17128" x="2667000" y="3486150"/>
          <p14:tracePt t="17391" x="2676525" y="3486150"/>
          <p14:tracePt t="17400" x="2676525" y="3476625"/>
          <p14:tracePt t="17437" x="2686050" y="3467100"/>
          <p14:tracePt t="17453" x="2695575" y="3467100"/>
          <p14:tracePt t="17499" x="2705100" y="3457575"/>
          <p14:tracePt t="17524" x="2714625" y="3457575"/>
          <p14:tracePt t="17543" x="2724150" y="3457575"/>
          <p14:tracePt t="17673" x="2733675" y="3457575"/>
          <p14:tracePt t="18801" x="2733675" y="3448050"/>
          <p14:tracePt t="19234" x="2733675" y="3438525"/>
          <p14:tracePt t="19246" x="2743200" y="3438525"/>
          <p14:tracePt t="19267" x="2752725" y="3438525"/>
          <p14:tracePt t="19279" x="2762250" y="3429000"/>
          <p14:tracePt t="19310" x="2771775" y="3419475"/>
          <p14:tracePt t="19335" x="2781300" y="3419475"/>
          <p14:tracePt t="19342" x="2781300" y="3409950"/>
          <p14:tracePt t="19346" x="2790825" y="3409950"/>
          <p14:tracePt t="19367" x="2800350" y="3400425"/>
          <p14:tracePt t="19369" x="2809875" y="3400425"/>
          <p14:tracePt t="19379" x="2819400" y="3400425"/>
          <p14:tracePt t="19396" x="2828925" y="3390900"/>
          <p14:tracePt t="19413" x="2847975" y="3390900"/>
          <p14:tracePt t="19429" x="2876550" y="3390900"/>
          <p14:tracePt t="19446" x="2895600" y="3390900"/>
          <p14:tracePt t="19463" x="2914650" y="3390900"/>
          <p14:tracePt t="19479" x="2933700" y="3390900"/>
          <p14:tracePt t="19496" x="2943225" y="3400425"/>
          <p14:tracePt t="19513" x="2962275" y="3419475"/>
          <p14:tracePt t="19529" x="2981325" y="3438525"/>
          <p14:tracePt t="19546" x="3000375" y="3457575"/>
          <p14:tracePt t="19562" x="3028950" y="3486150"/>
          <p14:tracePt t="19579" x="3038475" y="3505200"/>
          <p14:tracePt t="19596" x="3048000" y="3552825"/>
          <p14:tracePt t="19613" x="3057525" y="3590925"/>
          <p14:tracePt t="19629" x="3057525" y="3619500"/>
          <p14:tracePt t="19646" x="3057525" y="3638550"/>
          <p14:tracePt t="19662" x="3048000" y="3657600"/>
          <p14:tracePt t="19679" x="3038475" y="3676650"/>
          <p14:tracePt t="19696" x="3028950" y="3676650"/>
          <p14:tracePt t="19712" x="3028950" y="3686175"/>
          <p14:tracePt t="19729" x="3028950" y="3695700"/>
          <p14:tracePt t="19746" x="3019425" y="3695700"/>
          <p14:tracePt t="19842" x="3009900" y="3695700"/>
          <p14:tracePt t="19913" x="3000375" y="3695700"/>
          <p14:tracePt t="20508" x="3009900" y="3695700"/>
          <p14:tracePt t="20520" x="3019425" y="3695700"/>
          <p14:tracePt t="20533" x="3038475" y="3695700"/>
          <p14:tracePt t="20545" x="3057525" y="3705225"/>
          <p14:tracePt t="20546" x="3067050" y="3714750"/>
          <p14:tracePt t="20562" x="3114675" y="3733800"/>
          <p14:tracePt t="20578" x="3152775" y="3733800"/>
          <p14:tracePt t="20663" x="3152775" y="3743325"/>
          <p14:tracePt t="21800" x="0" y="0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Traverse and print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6" name="Line 26"/>
          <p:cNvSpPr>
            <a:spLocks noChangeShapeType="1"/>
          </p:cNvSpPr>
          <p:nvPr/>
        </p:nvSpPr>
        <p:spPr bwMode="auto">
          <a:xfrm flipH="1">
            <a:off x="2709101" y="2286000"/>
            <a:ext cx="691379" cy="645948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3392383" y="1981200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6362723" y="4572000"/>
            <a:ext cx="2374558" cy="2246769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Output: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P1 10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P2 20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US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381000" y="1371601"/>
            <a:ext cx="8534400" cy="840432"/>
          </a:xfrm>
        </p:spPr>
        <p:txBody>
          <a:bodyPr>
            <a:normAutofit fontScale="92500"/>
          </a:bodyPr>
          <a:lstStyle/>
          <a:p>
            <a:r>
              <a:rPr lang="en-US" dirty="0"/>
              <a:t>Print </a:t>
            </a:r>
            <a:r>
              <a:rPr lang="en-US" dirty="0" smtClean="0"/>
              <a:t>the player (i.e., second player) name and score 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304800" y="5628382"/>
            <a:ext cx="845923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Print temp.element.name</a:t>
            </a:r>
          </a:p>
          <a:p>
            <a:r>
              <a:rPr lang="en-US" sz="3200" i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Print </a:t>
            </a:r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temp.element.score</a:t>
            </a:r>
            <a:endParaRPr lang="en-US" sz="3200" i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37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73"/>
    </mc:Choice>
    <mc:Fallback xmlns="">
      <p:transition spd="slow" advTm="109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791" x="2952750" y="3409950"/>
          <p14:tracePt t="2055" x="2943225" y="3409950"/>
          <p14:tracePt t="2074" x="2933700" y="3429000"/>
          <p14:tracePt t="2080" x="2924175" y="3429000"/>
          <p14:tracePt t="2090" x="2914650" y="3457575"/>
          <p14:tracePt t="2091" x="2800350" y="3695700"/>
          <p14:tracePt t="2107" x="2686050" y="4067175"/>
          <p14:tracePt t="2124" x="2619375" y="4352925"/>
          <p14:tracePt t="2140" x="2514600" y="4724400"/>
          <p14:tracePt t="2157" x="2457450" y="5010150"/>
          <p14:tracePt t="2174" x="2447925" y="5191125"/>
          <p14:tracePt t="2190" x="2438400" y="5419725"/>
          <p14:tracePt t="2208" x="2438400" y="5495925"/>
          <p14:tracePt t="2224" x="2457450" y="5543550"/>
          <p14:tracePt t="2240" x="2486025" y="5610225"/>
          <p14:tracePt t="2257" x="2505075" y="5629275"/>
          <p14:tracePt t="2274" x="2524125" y="5629275"/>
          <p14:tracePt t="2290" x="2533650" y="5629275"/>
          <p14:tracePt t="2307" x="2543175" y="5629275"/>
          <p14:tracePt t="2485" x="2543175" y="5648325"/>
          <p14:tracePt t="2490" x="2543175" y="5667375"/>
          <p14:tracePt t="2497" x="2533650" y="5695950"/>
          <p14:tracePt t="2498" x="2533650" y="5743575"/>
          <p14:tracePt t="2508" x="2524125" y="5991225"/>
          <p14:tracePt t="2524" x="2524125" y="6200775"/>
          <p14:tracePt t="2541" x="2524125" y="6267450"/>
          <p14:tracePt t="2557" x="2524125" y="6334125"/>
          <p14:tracePt t="2574" x="2524125" y="6353175"/>
          <p14:tracePt t="2614" x="2524125" y="6362700"/>
          <p14:tracePt t="2780" x="2524125" y="6372225"/>
          <p14:tracePt t="2804" x="2524125" y="6391275"/>
          <p14:tracePt t="2814" x="2524125" y="6400800"/>
          <p14:tracePt t="2823" x="2524125" y="6410325"/>
          <p14:tracePt t="2825" x="2533650" y="6419850"/>
          <p14:tracePt t="2860" x="2533650" y="6429375"/>
          <p14:tracePt t="2986" x="2533650" y="6419850"/>
          <p14:tracePt t="2995" x="2543175" y="6410325"/>
          <p14:tracePt t="2996" x="2543175" y="6400800"/>
          <p14:tracePt t="3006" x="2581275" y="6343650"/>
          <p14:tracePt t="3023" x="2600325" y="6286500"/>
          <p14:tracePt t="3041" x="2628900" y="6210300"/>
          <p14:tracePt t="3057" x="2628900" y="6153150"/>
          <p14:tracePt t="3074" x="2638425" y="6134100"/>
          <p14:tracePt t="3090" x="2647950" y="6115050"/>
          <p14:tracePt t="3107" x="2647950" y="6105525"/>
          <p14:tracePt t="5152" x="2638425" y="6096000"/>
          <p14:tracePt t="5162" x="2628900" y="6096000"/>
          <p14:tracePt t="5166" x="2609850" y="6057900"/>
          <p14:tracePt t="5173" x="2505075" y="5810250"/>
          <p14:tracePt t="5190" x="2438400" y="5353050"/>
          <p14:tracePt t="5207" x="2438400" y="4924425"/>
          <p14:tracePt t="5223" x="2466975" y="4562475"/>
          <p14:tracePt t="5223" x="2486025" y="4429125"/>
          <p14:tracePt t="5240" x="2552700" y="4076700"/>
          <p14:tracePt t="5257" x="2581275" y="3952875"/>
          <p14:tracePt t="5274" x="2590800" y="3886200"/>
          <p14:tracePt t="5290" x="2590800" y="3857625"/>
          <p14:tracePt t="5331" x="2590800" y="3848100"/>
          <p14:tracePt t="5340" x="2600325" y="3848100"/>
          <p14:tracePt t="5341" x="2609850" y="3838575"/>
          <p14:tracePt t="5357" x="2628900" y="3819525"/>
          <p14:tracePt t="5373" x="2638425" y="3800475"/>
          <p14:tracePt t="5390" x="2657475" y="3790950"/>
          <p14:tracePt t="5406" x="2676525" y="3771900"/>
          <p14:tracePt t="5423" x="2686050" y="3762375"/>
          <p14:tracePt t="5440" x="2705100" y="3752850"/>
          <p14:tracePt t="5457" x="2724150" y="3733800"/>
          <p14:tracePt t="5473" x="2743200" y="3714750"/>
          <p14:tracePt t="5490" x="2762250" y="3686175"/>
          <p14:tracePt t="5507" x="2790825" y="3638550"/>
          <p14:tracePt t="5523" x="2809875" y="3629025"/>
          <p14:tracePt t="5540" x="2809875" y="3619500"/>
          <p14:tracePt t="5820" x="2781300" y="3590925"/>
          <p14:tracePt t="5824" x="2733675" y="3552825"/>
          <p14:tracePt t="5839" x="2628900" y="3448050"/>
          <p14:tracePt t="5856" x="2562225" y="3343275"/>
          <p14:tracePt t="5857" x="2552700" y="3267075"/>
          <p14:tracePt t="5857" x="2552700" y="3228975"/>
          <p14:tracePt t="5874" x="2571750" y="3076575"/>
          <p14:tracePt t="5890" x="2619375" y="2962275"/>
          <p14:tracePt t="5907" x="2752725" y="2781300"/>
          <p14:tracePt t="5924" x="2790825" y="2743200"/>
          <p14:tracePt t="5940" x="2828925" y="2724150"/>
          <p14:tracePt t="5957" x="2867025" y="2695575"/>
          <p14:tracePt t="5974" x="2886075" y="2686050"/>
          <p14:tracePt t="5990" x="2914650" y="2686050"/>
          <p14:tracePt t="6007" x="2952750" y="2686050"/>
          <p14:tracePt t="6024" x="2981325" y="2686050"/>
          <p14:tracePt t="6041" x="3000375" y="2686050"/>
          <p14:tracePt t="6057" x="3019425" y="2695575"/>
          <p14:tracePt t="6074" x="3057525" y="2724150"/>
          <p14:tracePt t="6090" x="3152775" y="2800350"/>
          <p14:tracePt t="6106" x="3238500" y="2914650"/>
          <p14:tracePt t="6124" x="3286125" y="3000375"/>
          <p14:tracePt t="6140" x="3314700" y="3048000"/>
          <p14:tracePt t="6157" x="3324225" y="3095625"/>
          <p14:tracePt t="6173" x="3324225" y="3162300"/>
          <p14:tracePt t="6190" x="3324225" y="3219450"/>
          <p14:tracePt t="6207" x="3295650" y="3286125"/>
          <p14:tracePt t="6223" x="3248025" y="3419475"/>
          <p14:tracePt t="6240" x="3209925" y="3505200"/>
          <p14:tracePt t="6257" x="3171825" y="3581400"/>
          <p14:tracePt t="6273" x="3124200" y="3619500"/>
          <p14:tracePt t="6290" x="3105150" y="3638550"/>
          <p14:tracePt t="6307" x="3076575" y="3657600"/>
          <p14:tracePt t="6323" x="3038475" y="3676650"/>
          <p14:tracePt t="6340" x="3000375" y="3686175"/>
          <p14:tracePt t="6357" x="2952750" y="3686175"/>
          <p14:tracePt t="6373" x="2895600" y="3686175"/>
          <p14:tracePt t="6390" x="2857500" y="3686175"/>
          <p14:tracePt t="6406" x="2828925" y="3667125"/>
          <p14:tracePt t="6423" x="2762250" y="3629025"/>
          <p14:tracePt t="6440" x="2676525" y="3562350"/>
          <p14:tracePt t="6456" x="2638425" y="3514725"/>
          <p14:tracePt t="6473" x="2619375" y="3390900"/>
          <p14:tracePt t="6490" x="2619375" y="3286125"/>
          <p14:tracePt t="6506" x="2667000" y="3124200"/>
          <p14:tracePt t="6523" x="2762250" y="2924175"/>
          <p14:tracePt t="6540" x="2838450" y="2857500"/>
          <p14:tracePt t="6556" x="2876550" y="2828925"/>
          <p14:tracePt t="6573" x="2895600" y="2809875"/>
          <p14:tracePt t="6590" x="2933700" y="2800350"/>
          <p14:tracePt t="6607" x="2971800" y="2790825"/>
          <p14:tracePt t="6623" x="3000375" y="2790825"/>
          <p14:tracePt t="6640" x="3067050" y="2800350"/>
          <p14:tracePt t="6656" x="3095625" y="2819400"/>
          <p14:tracePt t="6673" x="3124200" y="2838450"/>
          <p14:tracePt t="6690" x="3190875" y="2895600"/>
          <p14:tracePt t="6706" x="3238500" y="2971800"/>
          <p14:tracePt t="6723" x="3257550" y="3038475"/>
          <p14:tracePt t="6740" x="3257550" y="3133725"/>
          <p14:tracePt t="6756" x="3190875" y="3295650"/>
          <p14:tracePt t="6773" x="3152775" y="3381375"/>
          <p14:tracePt t="6790" x="3114675" y="3448050"/>
          <p14:tracePt t="6806" x="3086100" y="3467100"/>
          <p14:tracePt t="6823" x="3076575" y="3476625"/>
          <p14:tracePt t="6840" x="3067050" y="3486150"/>
          <p14:tracePt t="6887" x="3057525" y="3486150"/>
          <p14:tracePt t="7277" x="3067050" y="3486150"/>
          <p14:tracePt t="7281" x="3152775" y="3514725"/>
          <p14:tracePt t="7290" x="3286125" y="3571875"/>
          <p14:tracePt t="7305" x="3810000" y="3867150"/>
          <p14:tracePt t="7306" x="4905375" y="4543425"/>
          <p14:tracePt t="7322" x="5438775" y="4924425"/>
          <p14:tracePt t="7339" x="5895975" y="5295900"/>
          <p14:tracePt t="7356" x="6067425" y="5448300"/>
          <p14:tracePt t="7373" x="6096000" y="5486400"/>
          <p14:tracePt t="7389" x="6115050" y="5495925"/>
          <p14:tracePt t="7615" x="6115050" y="5505450"/>
          <p14:tracePt t="7624" x="6124575" y="5514975"/>
          <p14:tracePt t="7628" x="6162675" y="5524500"/>
          <p14:tracePt t="7639" x="6248400" y="5591175"/>
          <p14:tracePt t="7655" x="6343650" y="5648325"/>
          <p14:tracePt t="7673" x="6467475" y="5676900"/>
          <p14:tracePt t="7690" x="6524625" y="5686425"/>
          <p14:tracePt t="7706" x="6648450" y="5715000"/>
          <p14:tracePt t="7722" x="6810375" y="5734050"/>
          <p14:tracePt t="7739" x="6877050" y="5743575"/>
          <p14:tracePt t="7739" x="6905625" y="5743575"/>
          <p14:tracePt t="7756" x="6934200" y="5753100"/>
          <p14:tracePt t="7772" x="6981825" y="5762625"/>
          <p14:tracePt t="7789" x="7010400" y="5762625"/>
          <p14:tracePt t="7806" x="7019925" y="5762625"/>
          <p14:tracePt t="7822" x="7029450" y="5762625"/>
          <p14:tracePt t="7839" x="7038975" y="5762625"/>
          <p14:tracePt t="7876" x="7048500" y="5762625"/>
          <p14:tracePt t="7910" x="7058025" y="5762625"/>
          <p14:tracePt t="8094" x="7067550" y="5762625"/>
          <p14:tracePt t="8131" x="7077075" y="5762625"/>
          <p14:tracePt t="8156" x="7086600" y="5762625"/>
          <p14:tracePt t="8173" x="7096125" y="5762625"/>
          <p14:tracePt t="8181" x="7105650" y="5762625"/>
          <p14:tracePt t="8199" x="7105650" y="5772150"/>
          <p14:tracePt t="8207" x="7115175" y="5772150"/>
          <p14:tracePt t="8595" x="7115175" y="5781675"/>
          <p14:tracePt t="8953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Linked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334000"/>
          </a:xfrm>
        </p:spPr>
        <p:txBody>
          <a:bodyPr>
            <a:noAutofit/>
          </a:bodyPr>
          <a:lstStyle/>
          <a:p>
            <a:r>
              <a:rPr lang="en-US" dirty="0" smtClean="0"/>
              <a:t>Types</a:t>
            </a:r>
          </a:p>
          <a:p>
            <a:pPr lvl="1"/>
            <a:r>
              <a:rPr lang="en-US" sz="3200" dirty="0"/>
              <a:t>Singly Linked </a:t>
            </a:r>
            <a:r>
              <a:rPr lang="en-US" sz="3200" dirty="0" smtClean="0"/>
              <a:t>Lists</a:t>
            </a:r>
          </a:p>
          <a:p>
            <a:pPr lvl="1"/>
            <a:r>
              <a:rPr lang="en-US" sz="3200" dirty="0"/>
              <a:t>Circularly Linked </a:t>
            </a:r>
            <a:r>
              <a:rPr lang="en-US" sz="3200" dirty="0" smtClean="0"/>
              <a:t>Lists</a:t>
            </a:r>
          </a:p>
          <a:p>
            <a:pPr lvl="1"/>
            <a:r>
              <a:rPr lang="en-US" sz="3200" dirty="0" smtClean="0"/>
              <a:t>Double Linked Lists</a:t>
            </a:r>
          </a:p>
          <a:p>
            <a:r>
              <a:rPr lang="en-US" dirty="0" smtClean="0"/>
              <a:t>Properties</a:t>
            </a:r>
          </a:p>
          <a:p>
            <a:endParaRPr lang="en-US" dirty="0" smtClean="0"/>
          </a:p>
          <a:p>
            <a:r>
              <a:rPr lang="en-US" dirty="0" smtClean="0"/>
              <a:t>Functions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Simple problems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712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923"/>
    </mc:Choice>
    <mc:Fallback xmlns="">
      <p:transition spd="slow" advTm="139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Traverse and print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406266" y="4110335"/>
            <a:ext cx="14237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Last node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6" name="Line 26"/>
          <p:cNvSpPr>
            <a:spLocks noChangeShapeType="1"/>
          </p:cNvSpPr>
          <p:nvPr/>
        </p:nvSpPr>
        <p:spPr bwMode="auto">
          <a:xfrm flipH="1">
            <a:off x="4842701" y="2325852"/>
            <a:ext cx="691379" cy="645948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525983" y="2021052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6362723" y="4572000"/>
            <a:ext cx="2374558" cy="2246769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Output: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P1 10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P2 20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US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r>
              <a:rPr lang="en-US" dirty="0" smtClean="0"/>
              <a:t>Move the temp using next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304800" y="5628382"/>
            <a:ext cx="499327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temp=</a:t>
            </a:r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temp.next</a:t>
            </a:r>
            <a:endParaRPr lang="en-US" sz="3200" i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173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43"/>
    </mc:Choice>
    <mc:Fallback xmlns="">
      <p:transition spd="slow" advTm="103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294" x="7115175" y="5781675"/>
          <p14:tracePt t="1492" x="7105650" y="5772150"/>
          <p14:tracePt t="1496" x="7067550" y="5762625"/>
          <p14:tracePt t="1503" x="6943725" y="5676900"/>
          <p14:tracePt t="1511" x="6686550" y="5514975"/>
          <p14:tracePt t="1527" x="6134100" y="5095875"/>
          <p14:tracePt t="1544" x="5553075" y="4619625"/>
          <p14:tracePt t="1561" x="5295900" y="4391025"/>
          <p14:tracePt t="1578" x="5029200" y="4114800"/>
          <p14:tracePt t="1594" x="4914900" y="3914775"/>
          <p14:tracePt t="1612" x="4876800" y="3810000"/>
          <p14:tracePt t="1628" x="4848225" y="3705225"/>
          <p14:tracePt t="1644" x="4848225" y="3629025"/>
          <p14:tracePt t="1661" x="4848225" y="3619500"/>
          <p14:tracePt t="1678" x="4848225" y="3590925"/>
          <p14:tracePt t="1751" x="4848225" y="3581400"/>
          <p14:tracePt t="1771" x="4848225" y="3571875"/>
          <p14:tracePt t="1783" x="4857750" y="3552825"/>
          <p14:tracePt t="1787" x="4867275" y="3543300"/>
          <p14:tracePt t="1799" x="4876800" y="3514725"/>
          <p14:tracePt t="1811" x="4876800" y="3467100"/>
          <p14:tracePt t="1812" x="4876800" y="3429000"/>
          <p14:tracePt t="1828" x="4876800" y="3400425"/>
          <p14:tracePt t="1844" x="4857750" y="3343275"/>
          <p14:tracePt t="1861" x="4857750" y="3324225"/>
          <p14:tracePt t="1878" x="4857750" y="3314700"/>
          <p14:tracePt t="1894" x="4857750" y="3295650"/>
          <p14:tracePt t="2476" x="4848225" y="3295650"/>
          <p14:tracePt t="2484" x="4829175" y="3295650"/>
          <p14:tracePt t="2488" x="4752975" y="3305175"/>
          <p14:tracePt t="2494" x="4419600" y="3448050"/>
          <p14:tracePt t="2510" x="4000500" y="3724275"/>
          <p14:tracePt t="2527" x="3724275" y="3981450"/>
          <p14:tracePt t="2544" x="3305175" y="4429125"/>
          <p14:tracePt t="2560" x="2905125" y="4886325"/>
          <p14:tracePt t="2577" x="2657475" y="5124450"/>
          <p14:tracePt t="2594" x="2371725" y="5410200"/>
          <p14:tracePt t="2611" x="2114550" y="5610225"/>
          <p14:tracePt t="2628" x="2009775" y="5676900"/>
          <p14:tracePt t="2644" x="1962150" y="5705475"/>
          <p14:tracePt t="2660" x="1914525" y="5753100"/>
          <p14:tracePt t="2677" x="1876425" y="5829300"/>
          <p14:tracePt t="2694" x="1847850" y="5876925"/>
          <p14:tracePt t="2711" x="1828800" y="5905500"/>
          <p14:tracePt t="2727" x="1809750" y="5924550"/>
          <p14:tracePt t="2744" x="1790700" y="5934075"/>
          <p14:tracePt t="2761" x="1762125" y="5934075"/>
          <p14:tracePt t="2777" x="1733550" y="5943600"/>
          <p14:tracePt t="2794" x="1724025" y="5943600"/>
          <p14:tracePt t="2811" x="1704975" y="5953125"/>
          <p14:tracePt t="2827" x="1685925" y="5962650"/>
          <p14:tracePt t="2844" x="1666875" y="5972175"/>
          <p14:tracePt t="2861" x="1657350" y="5981700"/>
          <p14:tracePt t="2877" x="1638300" y="5981700"/>
          <p14:tracePt t="2894" x="1638300" y="5991225"/>
          <p14:tracePt t="2932" x="1628775" y="5991225"/>
          <p14:tracePt t="3207" x="1600200" y="5981700"/>
          <p14:tracePt t="3216" x="1581150" y="5981700"/>
          <p14:tracePt t="3219" x="1562100" y="5981700"/>
          <p14:tracePt t="3226" x="1514475" y="5972175"/>
          <p14:tracePt t="3244" x="1390650" y="5981700"/>
          <p14:tracePt t="3260" x="1266825" y="6010275"/>
          <p14:tracePt t="3277" x="1114425" y="6038850"/>
          <p14:tracePt t="3294" x="981075" y="6067425"/>
          <p14:tracePt t="3310" x="914400" y="6086475"/>
          <p14:tracePt t="3327" x="838200" y="6096000"/>
          <p14:tracePt t="3344" x="809625" y="6105525"/>
          <p14:tracePt t="3360" x="771525" y="6105525"/>
          <p14:tracePt t="3377" x="762000" y="6105525"/>
          <p14:tracePt t="3377" x="752475" y="6115050"/>
          <p14:tracePt t="3394" x="742950" y="6115050"/>
          <p14:tracePt t="3432" x="742950" y="6124575"/>
          <p14:tracePt t="3445" x="742950" y="6134100"/>
          <p14:tracePt t="3446" x="742950" y="6153150"/>
          <p14:tracePt t="3460" x="781050" y="6219825"/>
          <p14:tracePt t="3477" x="876300" y="6257925"/>
          <p14:tracePt t="3494" x="990600" y="6305550"/>
          <p14:tracePt t="3510" x="1209675" y="6381750"/>
          <p14:tracePt t="3527" x="1362075" y="6410325"/>
          <p14:tracePt t="3544" x="1562100" y="6429375"/>
          <p14:tracePt t="3561" x="1885950" y="6429375"/>
          <p14:tracePt t="3577" x="2133600" y="6419850"/>
          <p14:tracePt t="3594" x="2447925" y="6372225"/>
          <p14:tracePt t="3610" x="2676525" y="6343650"/>
          <p14:tracePt t="3627" x="2724150" y="6334125"/>
          <p14:tracePt t="3644" x="2771775" y="6305550"/>
          <p14:tracePt t="3660" x="2800350" y="6267450"/>
          <p14:tracePt t="3677" x="2828925" y="6210300"/>
          <p14:tracePt t="3693" x="2847975" y="6153150"/>
          <p14:tracePt t="3710" x="2847975" y="6124575"/>
          <p14:tracePt t="3727" x="2847975" y="6086475"/>
          <p14:tracePt t="3743" x="2828925" y="6019800"/>
          <p14:tracePt t="3760" x="2809875" y="5962650"/>
          <p14:tracePt t="3777" x="2762250" y="5905500"/>
          <p14:tracePt t="3793" x="2705100" y="5867400"/>
          <p14:tracePt t="3810" x="2600325" y="5810250"/>
          <p14:tracePt t="3827" x="2447925" y="5791200"/>
          <p14:tracePt t="3843" x="2276475" y="5762625"/>
          <p14:tracePt t="3860" x="2085975" y="5762625"/>
          <p14:tracePt t="3877" x="1914525" y="5781675"/>
          <p14:tracePt t="3893" x="1771650" y="5810250"/>
          <p14:tracePt t="3910" x="1504950" y="5876925"/>
          <p14:tracePt t="3927" x="1323975" y="5905500"/>
          <p14:tracePt t="3943" x="1047750" y="5953125"/>
          <p14:tracePt t="3960" x="933450" y="5962650"/>
          <p14:tracePt t="3977" x="885825" y="5972175"/>
          <p14:tracePt t="3993" x="847725" y="5991225"/>
          <p14:tracePt t="4010" x="838200" y="6000750"/>
          <p14:tracePt t="4010" x="838200" y="6010275"/>
          <p14:tracePt t="4027" x="828675" y="6019800"/>
          <p14:tracePt t="4043" x="809625" y="6038850"/>
          <p14:tracePt t="4060" x="800100" y="6057900"/>
          <p14:tracePt t="4077" x="790575" y="6076950"/>
          <p14:tracePt t="4093" x="790575" y="6096000"/>
          <p14:tracePt t="4144" x="790575" y="6105525"/>
          <p14:tracePt t="4172" x="800100" y="6115050"/>
          <p14:tracePt t="4186" x="800100" y="6124575"/>
          <p14:tracePt t="4194" x="809625" y="6124575"/>
          <p14:tracePt t="4218" x="819150" y="6124575"/>
          <p14:tracePt t="4222" x="819150" y="6134100"/>
          <p14:tracePt t="4273" x="819150" y="6143625"/>
          <p14:tracePt t="4320" x="828675" y="6143625"/>
          <p14:tracePt t="4579" x="828675" y="6153150"/>
          <p14:tracePt t="5775" x="838200" y="6153150"/>
          <p14:tracePt t="6081" x="838200" y="6162675"/>
          <p14:tracePt t="9571" x="0" y="0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Traverse and print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6" name="Line 26"/>
          <p:cNvSpPr>
            <a:spLocks noChangeShapeType="1"/>
          </p:cNvSpPr>
          <p:nvPr/>
        </p:nvSpPr>
        <p:spPr bwMode="auto">
          <a:xfrm flipH="1">
            <a:off x="4842701" y="2325852"/>
            <a:ext cx="691379" cy="645948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525983" y="2021052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6362723" y="4572000"/>
            <a:ext cx="2374558" cy="2246769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Output: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P1 10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P2 20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P3 30</a:t>
            </a: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381000" y="1371601"/>
            <a:ext cx="8534400" cy="840432"/>
          </a:xfrm>
        </p:spPr>
        <p:txBody>
          <a:bodyPr>
            <a:normAutofit fontScale="92500"/>
          </a:bodyPr>
          <a:lstStyle/>
          <a:p>
            <a:r>
              <a:rPr lang="en-US" dirty="0"/>
              <a:t>Print </a:t>
            </a:r>
            <a:r>
              <a:rPr lang="en-US" dirty="0" smtClean="0"/>
              <a:t>the player (i.e., third player) name and score 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304801" y="5628382"/>
            <a:ext cx="537742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Print temp.element.name</a:t>
            </a:r>
          </a:p>
          <a:p>
            <a:r>
              <a:rPr lang="en-US" sz="3200" i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Print </a:t>
            </a:r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temp.element.score</a:t>
            </a:r>
            <a:endParaRPr lang="en-US" sz="3200" i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312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496"/>
    </mc:Choice>
    <mc:Fallback xmlns="">
      <p:transition spd="slow" advTm="16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816" x="2343150" y="5972175"/>
          <p14:tracePt t="1962" x="2352675" y="5972175"/>
          <p14:tracePt t="1966" x="2362200" y="5972175"/>
          <p14:tracePt t="1967" x="2390775" y="5962650"/>
          <p14:tracePt t="1982" x="2438400" y="5962650"/>
          <p14:tracePt t="1998" x="2524125" y="5953125"/>
          <p14:tracePt t="2016" x="2571750" y="5953125"/>
          <p14:tracePt t="2032" x="2647950" y="5953125"/>
          <p14:tracePt t="2049" x="2686050" y="5953125"/>
          <p14:tracePt t="2066" x="2714625" y="5943600"/>
          <p14:tracePt t="2082" x="2733675" y="5943600"/>
          <p14:tracePt t="2098" x="2743200" y="5943600"/>
          <p14:tracePt t="2341" x="2733675" y="5943600"/>
          <p14:tracePt t="2349" x="2714625" y="5943600"/>
          <p14:tracePt t="2353" x="2695575" y="5943600"/>
          <p14:tracePt t="2362" x="2667000" y="5943600"/>
          <p14:tracePt t="2366" x="2581275" y="5943600"/>
          <p14:tracePt t="2381" x="2533650" y="5943600"/>
          <p14:tracePt t="2398" x="2381250" y="5972175"/>
          <p14:tracePt t="2415" x="2162175" y="6010275"/>
          <p14:tracePt t="2432" x="2057400" y="6029325"/>
          <p14:tracePt t="2432" x="2000250" y="6038850"/>
          <p14:tracePt t="2449" x="1943100" y="6038850"/>
          <p14:tracePt t="2465" x="1905000" y="6038850"/>
          <p14:tracePt t="2482" x="1895475" y="6038850"/>
          <p14:tracePt t="2498" x="1885950" y="6048375"/>
          <p14:tracePt t="2624" x="1876425" y="6048375"/>
          <p14:tracePt t="2711" x="1866900" y="6048375"/>
          <p14:tracePt t="2723" x="1857375" y="6048375"/>
          <p14:tracePt t="2748" x="1847850" y="6048375"/>
          <p14:tracePt t="3003" x="1838325" y="6048375"/>
          <p14:tracePt t="3113" x="1819275" y="6048375"/>
          <p14:tracePt t="3122" x="1819275" y="6038850"/>
          <p14:tracePt t="3131" x="1800225" y="6038850"/>
          <p14:tracePt t="3132" x="1781175" y="6019800"/>
          <p14:tracePt t="3148" x="1771650" y="6010275"/>
          <p14:tracePt t="3223" x="1771650" y="6000750"/>
          <p14:tracePt t="3273" x="1771650" y="5991225"/>
          <p14:tracePt t="3289" x="1781175" y="5981700"/>
          <p14:tracePt t="3290" x="1790700" y="5972175"/>
          <p14:tracePt t="3298" x="1800225" y="5972175"/>
          <p14:tracePt t="3338" x="1809750" y="5962650"/>
          <p14:tracePt t="3374" x="1819275" y="5962650"/>
          <p14:tracePt t="3403" x="1828800" y="5962650"/>
          <p14:tracePt t="3424" x="1838325" y="5962650"/>
          <p14:tracePt t="3428" x="1847850" y="5972175"/>
          <p14:tracePt t="3432" x="1866900" y="6000750"/>
          <p14:tracePt t="3448" x="1895475" y="6048375"/>
          <p14:tracePt t="3465" x="1895475" y="6076950"/>
          <p14:tracePt t="3481" x="1895475" y="6096000"/>
          <p14:tracePt t="3498" x="1895475" y="6115050"/>
          <p14:tracePt t="3515" x="1895475" y="6143625"/>
          <p14:tracePt t="3531" x="1885950" y="6181725"/>
          <p14:tracePt t="3548" x="1885950" y="6229350"/>
          <p14:tracePt t="3565" x="1876425" y="6257925"/>
          <p14:tracePt t="3582" x="1866900" y="6276975"/>
          <p14:tracePt t="3598" x="1857375" y="6296025"/>
          <p14:tracePt t="3615" x="1847850" y="6305550"/>
          <p14:tracePt t="3803" x="1847850" y="6286500"/>
          <p14:tracePt t="3806" x="1847850" y="6267450"/>
          <p14:tracePt t="3815" x="1847850" y="6229350"/>
          <p14:tracePt t="3820" x="1857375" y="6162675"/>
          <p14:tracePt t="3831" x="1866900" y="6134100"/>
          <p14:tracePt t="3849" x="1876425" y="6105525"/>
          <p14:tracePt t="3865" x="1885950" y="6086475"/>
          <p14:tracePt t="3881" x="1885950" y="6076950"/>
          <p14:tracePt t="3898" x="1885950" y="6067425"/>
          <p14:tracePt t="3914" x="1885950" y="6057900"/>
          <p14:tracePt t="3931" x="1885950" y="6048375"/>
          <p14:tracePt t="3979" x="1885950" y="6038850"/>
          <p14:tracePt t="4219" x="1895475" y="6038850"/>
          <p14:tracePt t="6483" x="1895475" y="6048375"/>
          <p14:tracePt t="6489" x="1895475" y="6057900"/>
          <p14:tracePt t="6493" x="1895475" y="6067425"/>
          <p14:tracePt t="6502" x="1885950" y="6162675"/>
          <p14:tracePt t="6514" x="1885950" y="6267450"/>
          <p14:tracePt t="6531" x="1885950" y="6362700"/>
          <p14:tracePt t="6548" x="1895475" y="6438900"/>
          <p14:tracePt t="6564" x="1905000" y="6486525"/>
          <p14:tracePt t="6582" x="1905000" y="6496050"/>
          <p14:tracePt t="6619" x="1905000" y="6505575"/>
          <p14:tracePt t="6950" x="1924050" y="6505575"/>
          <p14:tracePt t="6954" x="1962150" y="6505575"/>
          <p14:tracePt t="6964" x="2009775" y="6505575"/>
          <p14:tracePt t="6965" x="2314575" y="6467475"/>
          <p14:tracePt t="6981" x="2533650" y="6457950"/>
          <p14:tracePt t="6997" x="2733675" y="6438900"/>
          <p14:tracePt t="7014" x="2828925" y="6438900"/>
          <p14:tracePt t="7031" x="2847975" y="6438900"/>
          <p14:tracePt t="7048" x="2867025" y="6438900"/>
          <p14:tracePt t="7161" x="2876550" y="6438900"/>
          <p14:tracePt t="7387" x="2895600" y="6429375"/>
          <p14:tracePt t="7402" x="2971800" y="6410325"/>
          <p14:tracePt t="7403" x="3162300" y="6400800"/>
          <p14:tracePt t="7414" x="3400425" y="6400800"/>
          <p14:tracePt t="7431" x="3743325" y="6448425"/>
          <p14:tracePt t="7447" x="3914775" y="6467475"/>
          <p14:tracePt t="7464" x="3962400" y="6477000"/>
          <p14:tracePt t="7481" x="3971925" y="6477000"/>
          <p14:tracePt t="7497" x="3981450" y="6486525"/>
          <p14:tracePt t="7829" x="3962400" y="6496050"/>
          <p14:tracePt t="7837" x="3952875" y="6505575"/>
          <p14:tracePt t="7847" x="3905250" y="6534150"/>
          <p14:tracePt t="7848" x="3790950" y="6572250"/>
          <p14:tracePt t="7864" x="3609975" y="6610350"/>
          <p14:tracePt t="7881" x="3057525" y="6629400"/>
          <p14:tracePt t="7897" x="2809875" y="6619875"/>
          <p14:tracePt t="7915" x="2590800" y="6581775"/>
          <p14:tracePt t="7930" x="2257425" y="6448425"/>
          <p14:tracePt t="7947" x="2181225" y="6400800"/>
          <p14:tracePt t="7964" x="2152650" y="6372225"/>
          <p14:tracePt t="7980" x="2124075" y="6343650"/>
          <p14:tracePt t="7997" x="2114550" y="6324600"/>
          <p14:tracePt t="8014" x="2114550" y="6315075"/>
          <p14:tracePt t="8030" x="2114550" y="6276975"/>
          <p14:tracePt t="8047" x="2152650" y="6210300"/>
          <p14:tracePt t="8064" x="2238375" y="6115050"/>
          <p14:tracePt t="8081" x="2305050" y="6029325"/>
          <p14:tracePt t="8097" x="2333625" y="5991225"/>
          <p14:tracePt t="8114" x="2352675" y="5981700"/>
          <p14:tracePt t="8131" x="2362200" y="5972175"/>
          <p14:tracePt t="8147" x="2438400" y="5934075"/>
          <p14:tracePt t="8164" x="2495550" y="5915025"/>
          <p14:tracePt t="8180" x="2571750" y="5905500"/>
          <p14:tracePt t="8197" x="2638425" y="5895975"/>
          <p14:tracePt t="8214" x="2667000" y="5895975"/>
          <p14:tracePt t="8230" x="2695575" y="5895975"/>
          <p14:tracePt t="8247" x="2752725" y="5905500"/>
          <p14:tracePt t="8263" x="2838450" y="5924550"/>
          <p14:tracePt t="8280" x="2943225" y="5972175"/>
          <p14:tracePt t="8297" x="3038475" y="6038850"/>
          <p14:tracePt t="8313" x="3086100" y="6086475"/>
          <p14:tracePt t="8330" x="3143250" y="6191250"/>
          <p14:tracePt t="8347" x="3162300" y="6248400"/>
          <p14:tracePt t="8364" x="3162300" y="6315075"/>
          <p14:tracePt t="8380" x="3162300" y="6410325"/>
          <p14:tracePt t="8397" x="3133725" y="6486525"/>
          <p14:tracePt t="8414" x="3105150" y="6581775"/>
          <p14:tracePt t="8430" x="3057525" y="6657975"/>
          <p14:tracePt t="8447" x="3009900" y="6705600"/>
          <p14:tracePt t="8464" x="2924175" y="6762750"/>
          <p14:tracePt t="8480" x="2771775" y="6772275"/>
          <p14:tracePt t="8497" x="2581275" y="6772275"/>
          <p14:tracePt t="8514" x="2228850" y="6734175"/>
          <p14:tracePt t="8530" x="2076450" y="6686550"/>
          <p14:tracePt t="8547" x="1971675" y="6619875"/>
          <p14:tracePt t="8564" x="1905000" y="6562725"/>
          <p14:tracePt t="8580" x="1838325" y="6457950"/>
          <p14:tracePt t="8597" x="1819275" y="6372225"/>
          <p14:tracePt t="8614" x="1809750" y="6305550"/>
          <p14:tracePt t="8630" x="1847850" y="6153150"/>
          <p14:tracePt t="8647" x="1924050" y="6029325"/>
          <p14:tracePt t="8663" x="2095500" y="5848350"/>
          <p14:tracePt t="8680" x="2257425" y="5743575"/>
          <p14:tracePt t="8697" x="2371725" y="5686425"/>
          <p14:tracePt t="8713" x="2628900" y="5591175"/>
          <p14:tracePt t="8730" x="2905125" y="5562600"/>
          <p14:tracePt t="8747" x="3028950" y="5562600"/>
          <p14:tracePt t="8764" x="3162300" y="5581650"/>
          <p14:tracePt t="8780" x="3390900" y="5705475"/>
          <p14:tracePt t="8797" x="3486150" y="5829300"/>
          <p14:tracePt t="8813" x="3590925" y="6096000"/>
          <p14:tracePt t="8830" x="3629025" y="6372225"/>
          <p14:tracePt t="8847" x="3629025" y="6505575"/>
          <p14:tracePt t="8863" x="3600450" y="6610350"/>
          <p14:tracePt t="8880" x="3581400" y="6667500"/>
          <p14:tracePt t="8897" x="3533775" y="6734175"/>
          <p14:tracePt t="8913" x="3448050" y="6800850"/>
          <p14:tracePt t="8931" x="3381375" y="6838950"/>
          <p14:tracePt t="8947" x="3267075" y="6848475"/>
          <p14:tracePt t="8964" x="3162300" y="6848475"/>
          <p14:tracePt t="8980" x="3048000" y="6800850"/>
          <p14:tracePt t="8997" x="2800350" y="6600825"/>
          <p14:tracePt t="9013" x="2705100" y="6381750"/>
          <p14:tracePt t="9030" x="2676525" y="6172200"/>
          <p14:tracePt t="9047" x="2724150" y="5972175"/>
          <p14:tracePt t="9063" x="2952750" y="5648325"/>
          <p14:tracePt t="9080" x="3076575" y="5553075"/>
          <p14:tracePt t="9097" x="3200400" y="5505450"/>
          <p14:tracePt t="9113" x="3467100" y="5476875"/>
          <p14:tracePt t="9130" x="3638550" y="5514975"/>
          <p14:tracePt t="9147" x="3905250" y="5676900"/>
          <p14:tracePt t="9164" x="4095750" y="5934075"/>
          <p14:tracePt t="9180" x="4143375" y="6124575"/>
          <p14:tracePt t="9197" x="4124325" y="6410325"/>
          <p14:tracePt t="9214" x="4019550" y="6610350"/>
          <p14:tracePt t="9230" x="3933825" y="6657975"/>
          <p14:tracePt t="9247" x="3790950" y="6734175"/>
          <p14:tracePt t="9264" x="3562350" y="6753225"/>
          <p14:tracePt t="9280" x="3400425" y="6734175"/>
          <p14:tracePt t="9296" x="3248025" y="6667500"/>
          <p14:tracePt t="9313" x="3152775" y="6543675"/>
          <p14:tracePt t="9330" x="3143250" y="6400800"/>
          <p14:tracePt t="9346" x="3267075" y="6048375"/>
          <p14:tracePt t="9363" x="3524250" y="5772150"/>
          <p14:tracePt t="9380" x="3695700" y="5638800"/>
          <p14:tracePt t="9396" x="3810000" y="5581650"/>
          <p14:tracePt t="9396" x="3848100" y="5572125"/>
          <p14:tracePt t="9414" x="3895725" y="5562600"/>
          <p14:tracePt t="9430" x="3943350" y="5562600"/>
          <p14:tracePt t="9446" x="3971925" y="5581650"/>
          <p14:tracePt t="9446" x="3981450" y="5591175"/>
          <p14:tracePt t="9464" x="3990975" y="5619750"/>
          <p14:tracePt t="9480" x="3990975" y="5638800"/>
          <p14:tracePt t="9661" x="3990975" y="5629275"/>
          <p14:tracePt t="9671" x="3990975" y="5591175"/>
          <p14:tracePt t="9671" x="4010025" y="5486400"/>
          <p14:tracePt t="9679" x="4086225" y="5086350"/>
          <p14:tracePt t="9696" x="4181475" y="4562475"/>
          <p14:tracePt t="9712" x="4238625" y="4343400"/>
          <p14:tracePt t="9730" x="4333875" y="4105275"/>
          <p14:tracePt t="9746" x="4362450" y="4038600"/>
          <p14:tracePt t="9763" x="4371975" y="4019550"/>
          <p14:tracePt t="9780" x="4381500" y="4010025"/>
          <p14:tracePt t="9820" x="4391025" y="4010025"/>
          <p14:tracePt t="9973" x="4400550" y="4010025"/>
          <p14:tracePt t="9998" x="4400550" y="4000500"/>
          <p14:tracePt t="10010" x="4419600" y="4000500"/>
          <p14:tracePt t="10014" x="4419600" y="3990975"/>
          <p14:tracePt t="10015" x="4429125" y="3981450"/>
          <p14:tracePt t="10029" x="4457700" y="3971925"/>
          <p14:tracePt t="10046" x="4476750" y="3962400"/>
          <p14:tracePt t="10063" x="4495800" y="3943350"/>
          <p14:tracePt t="10080" x="4524375" y="3924300"/>
          <p14:tracePt t="10096" x="4562475" y="3886200"/>
          <p14:tracePt t="10113" x="4572000" y="3876675"/>
          <p14:tracePt t="10130" x="4581525" y="3867150"/>
          <p14:tracePt t="10181" x="4591050" y="3867150"/>
          <p14:tracePt t="10193" x="4591050" y="3857625"/>
          <p14:tracePt t="10205" x="4600575" y="3857625"/>
          <p14:tracePt t="10358" x="4610100" y="3857625"/>
          <p14:tracePt t="11116" x="4619625" y="3857625"/>
          <p14:tracePt t="11128" x="4629150" y="3857625"/>
          <p14:tracePt t="11141" x="4657725" y="3886200"/>
          <p14:tracePt t="11149" x="4724400" y="3971925"/>
          <p14:tracePt t="11150" x="4933950" y="4238625"/>
          <p14:tracePt t="11167" x="5514975" y="5019675"/>
          <p14:tracePt t="11179" x="5867400" y="5438775"/>
          <p14:tracePt t="11196" x="6172200" y="5781675"/>
          <p14:tracePt t="11212" x="6286500" y="5895975"/>
          <p14:tracePt t="11229" x="6324600" y="5924550"/>
          <p14:tracePt t="11246" x="6362700" y="5943600"/>
          <p14:tracePt t="11262" x="6391275" y="5972175"/>
          <p14:tracePt t="11279" x="6400800" y="5972175"/>
          <p14:tracePt t="11462" x="6400800" y="5981700"/>
          <p14:tracePt t="11470" x="6438900" y="5991225"/>
          <p14:tracePt t="11474" x="6581775" y="6067425"/>
          <p14:tracePt t="11480" x="7019925" y="6229350"/>
          <p14:tracePt t="11495" x="7600950" y="6438900"/>
          <p14:tracePt t="11512" x="7696200" y="6448425"/>
          <p14:tracePt t="11528" x="7734300" y="6457950"/>
          <p14:tracePt t="11545" x="7753350" y="6457950"/>
          <p14:tracePt t="11561" x="7753350" y="6448425"/>
          <p14:tracePt t="11606" x="7753350" y="6438900"/>
          <p14:tracePt t="11644" x="7743825" y="6429375"/>
          <p14:tracePt t="11652" x="7734300" y="6429375"/>
          <p14:tracePt t="11653" x="7705725" y="6410325"/>
          <p14:tracePt t="11661" x="7667625" y="6400800"/>
          <p14:tracePt t="11678" x="7600950" y="6381750"/>
          <p14:tracePt t="11694" x="7562850" y="6381750"/>
          <p14:tracePt t="11711" x="7553325" y="6381750"/>
          <p14:tracePt t="11728" x="7543800" y="6381750"/>
          <p14:tracePt t="11776" x="7543800" y="6372225"/>
          <p14:tracePt t="11785" x="7543800" y="6362700"/>
          <p14:tracePt t="11799" x="7543800" y="6343650"/>
          <p14:tracePt t="11800" x="7543800" y="6315075"/>
          <p14:tracePt t="11811" x="7543800" y="6296025"/>
          <p14:tracePt t="11828" x="7543800" y="6286500"/>
          <p14:tracePt t="11844" x="7534275" y="6257925"/>
          <p14:tracePt t="11861" x="7515225" y="6248400"/>
          <p14:tracePt t="11878" x="7477125" y="6238875"/>
          <p14:tracePt t="11894" x="7467600" y="6219825"/>
          <p14:tracePt t="11911" x="7448550" y="6210300"/>
          <p14:tracePt t="11928" x="7439025" y="6200775"/>
          <p14:tracePt t="11945" x="7439025" y="6172200"/>
          <p14:tracePt t="11961" x="7448550" y="6134100"/>
          <p14:tracePt t="11978" x="7486650" y="6086475"/>
          <p14:tracePt t="11995" x="7610475" y="6019800"/>
          <p14:tracePt t="12011" x="7686675" y="5981700"/>
          <p14:tracePt t="12028" x="7762875" y="5962650"/>
          <p14:tracePt t="12045" x="7810500" y="5943600"/>
          <p14:tracePt t="12061" x="7848600" y="5934075"/>
          <p14:tracePt t="12078" x="7867650" y="5934075"/>
          <p14:tracePt t="12095" x="7886700" y="5934075"/>
          <p14:tracePt t="12111" x="7886700" y="5953125"/>
          <p14:tracePt t="12128" x="7905750" y="6000750"/>
          <p14:tracePt t="12145" x="7915275" y="6096000"/>
          <p14:tracePt t="12161" x="7915275" y="6153150"/>
          <p14:tracePt t="12178" x="7905750" y="6276975"/>
          <p14:tracePt t="12195" x="7877175" y="6324600"/>
          <p14:tracePt t="12211" x="7829550" y="6391275"/>
          <p14:tracePt t="12227" x="7734300" y="6467475"/>
          <p14:tracePt t="12244" x="7686675" y="6486525"/>
          <p14:tracePt t="12261" x="7629525" y="6505575"/>
          <p14:tracePt t="12278" x="7515225" y="6515100"/>
          <p14:tracePt t="12294" x="7458075" y="6515100"/>
          <p14:tracePt t="12311" x="7362825" y="6515100"/>
          <p14:tracePt t="12328" x="7172325" y="6505575"/>
          <p14:tracePt t="12344" x="7105650" y="6505575"/>
          <p14:tracePt t="12361" x="7048500" y="6505575"/>
          <p14:tracePt t="12378" x="7029450" y="6505575"/>
          <p14:tracePt t="12394" x="7019925" y="6505575"/>
          <p14:tracePt t="12411" x="7010400" y="6496050"/>
          <p14:tracePt t="12428" x="7000875" y="6486525"/>
          <p14:tracePt t="12444" x="6981825" y="6467475"/>
          <p14:tracePt t="12461" x="6943725" y="6429375"/>
          <p14:tracePt t="12478" x="6924675" y="6391275"/>
          <p14:tracePt t="12494" x="6896100" y="6362700"/>
          <p14:tracePt t="12511" x="6886575" y="6334125"/>
          <p14:tracePt t="12528" x="6886575" y="6315075"/>
          <p14:tracePt t="12545" x="6867525" y="6296025"/>
          <p14:tracePt t="12562" x="6867525" y="6257925"/>
          <p14:tracePt t="12579" x="6867525" y="6229350"/>
          <p14:tracePt t="12595" x="6867525" y="6181725"/>
          <p14:tracePt t="12612" x="6924675" y="6105525"/>
          <p14:tracePt t="12628" x="6962775" y="6076950"/>
          <p14:tracePt t="12645" x="7019925" y="6019800"/>
          <p14:tracePt t="12662" x="7058025" y="6000750"/>
          <p14:tracePt t="12678" x="7105650" y="5981700"/>
          <p14:tracePt t="12695" x="7200900" y="5953125"/>
          <p14:tracePt t="12712" x="7286625" y="5924550"/>
          <p14:tracePt t="12728" x="7381875" y="5915025"/>
          <p14:tracePt t="12745" x="7496175" y="5915025"/>
          <p14:tracePt t="12762" x="7572375" y="5934075"/>
          <p14:tracePt t="12778" x="7629525" y="5962650"/>
          <p14:tracePt t="12795" x="7686675" y="6010275"/>
          <p14:tracePt t="12812" x="7772400" y="6096000"/>
          <p14:tracePt t="12828" x="7848600" y="6210300"/>
          <p14:tracePt t="12845" x="7886700" y="6286500"/>
          <p14:tracePt t="12862" x="7915275" y="6353175"/>
          <p14:tracePt t="12878" x="7924800" y="6410325"/>
          <p14:tracePt t="12895" x="7924800" y="6438900"/>
          <p14:tracePt t="12912" x="7896225" y="6515100"/>
          <p14:tracePt t="12928" x="7829550" y="6562725"/>
          <p14:tracePt t="12945" x="7734300" y="6619875"/>
          <p14:tracePt t="12962" x="7639050" y="6648450"/>
          <p14:tracePt t="12978" x="7400925" y="6696075"/>
          <p14:tracePt t="12995" x="7239000" y="6696075"/>
          <p14:tracePt t="13012" x="7134225" y="6696075"/>
          <p14:tracePt t="13029" x="7038975" y="6696075"/>
          <p14:tracePt t="13045" x="6991350" y="6677025"/>
          <p14:tracePt t="13062" x="6962775" y="6657975"/>
          <p14:tracePt t="13078" x="6905625" y="6610350"/>
          <p14:tracePt t="13095" x="6877050" y="6572250"/>
          <p14:tracePt t="13112" x="6867525" y="6534150"/>
          <p14:tracePt t="13129" x="6867525" y="6477000"/>
          <p14:tracePt t="13145" x="6877050" y="6438900"/>
          <p14:tracePt t="13162" x="6924675" y="6353175"/>
          <p14:tracePt t="13179" x="6972300" y="6286500"/>
          <p14:tracePt t="13195" x="6991350" y="6257925"/>
          <p14:tracePt t="13212" x="7038975" y="6210300"/>
          <p14:tracePt t="13228" x="7105650" y="6172200"/>
          <p14:tracePt t="13245" x="7191375" y="6143625"/>
          <p14:tracePt t="13261" x="7267575" y="6124575"/>
          <p14:tracePt t="13278" x="7324725" y="6115050"/>
          <p14:tracePt t="13295" x="7381875" y="6105525"/>
          <p14:tracePt t="13311" x="7419975" y="6105525"/>
          <p14:tracePt t="13328" x="7439025" y="6115050"/>
          <p14:tracePt t="13345" x="7486650" y="6134100"/>
          <p14:tracePt t="13361" x="7534275" y="6153150"/>
          <p14:tracePt t="13378" x="7553325" y="6162675"/>
          <p14:tracePt t="13395" x="7562850" y="6181725"/>
          <p14:tracePt t="13411" x="7591425" y="6200775"/>
          <p14:tracePt t="13428" x="7610475" y="6219825"/>
          <p14:tracePt t="13445" x="7629525" y="6257925"/>
          <p14:tracePt t="13461" x="7639050" y="6334125"/>
          <p14:tracePt t="13478" x="7639050" y="6410325"/>
          <p14:tracePt t="13495" x="7639050" y="6457950"/>
          <p14:tracePt t="13511" x="7591425" y="6543675"/>
          <p14:tracePt t="13528" x="7515225" y="6610350"/>
          <p14:tracePt t="13545" x="7458075" y="6638925"/>
          <p14:tracePt t="13561" x="7362825" y="6657975"/>
          <p14:tracePt t="13578" x="7153275" y="6638925"/>
          <p14:tracePt t="13595" x="7019925" y="6591300"/>
          <p14:tracePt t="13612" x="6848475" y="6457950"/>
          <p14:tracePt t="13628" x="6753225" y="6343650"/>
          <p14:tracePt t="13644" x="6724650" y="6305550"/>
          <p14:tracePt t="13662" x="6715125" y="6219825"/>
          <p14:tracePt t="13678" x="6715125" y="6143625"/>
          <p14:tracePt t="13695" x="6743700" y="6067425"/>
          <p14:tracePt t="13712" x="6800850" y="6010275"/>
          <p14:tracePt t="13728" x="6905625" y="5915025"/>
          <p14:tracePt t="13745" x="7019925" y="5829300"/>
          <p14:tracePt t="13762" x="7096125" y="5810250"/>
          <p14:tracePt t="13778" x="7162800" y="5800725"/>
          <p14:tracePt t="13794" x="7239000" y="5791200"/>
          <p14:tracePt t="13812" x="7305675" y="5791200"/>
          <p14:tracePt t="13828" x="7400925" y="5810250"/>
          <p14:tracePt t="13844" x="7448550" y="5838825"/>
          <p14:tracePt t="13862" x="7486650" y="5895975"/>
          <p14:tracePt t="13878" x="7553325" y="6048375"/>
          <p14:tracePt t="13894" x="7581900" y="6219825"/>
          <p14:tracePt t="13911" x="7581900" y="6315075"/>
          <p14:tracePt t="13911" x="7581900" y="6353175"/>
          <p14:tracePt t="13928" x="7543800" y="6477000"/>
          <p14:tracePt t="13945" x="7477125" y="6667500"/>
          <p14:tracePt t="13961" x="7419975" y="6762750"/>
          <p14:tracePt t="13978" x="7391400" y="6810375"/>
          <p14:tracePt t="13994" x="7334250" y="6848475"/>
          <p14:tracePt t="14012" x="7267575" y="6848475"/>
          <p14:tracePt t="14028" x="7181850" y="6848475"/>
          <p14:tracePt t="14045" x="7058025" y="6781800"/>
          <p14:tracePt t="14061" x="6896100" y="6686550"/>
          <p14:tracePt t="14078" x="6800850" y="6591300"/>
          <p14:tracePt t="14095" x="6734175" y="6467475"/>
          <p14:tracePt t="14111" x="6705600" y="6419850"/>
          <p14:tracePt t="14128" x="6705600" y="6305550"/>
          <p14:tracePt t="14145" x="6791325" y="6124575"/>
          <p14:tracePt t="14161" x="7000875" y="5905500"/>
          <p14:tracePt t="14178" x="7239000" y="5753100"/>
          <p14:tracePt t="14195" x="7372350" y="5695950"/>
          <p14:tracePt t="14211" x="7572375" y="5657850"/>
          <p14:tracePt t="14228" x="7667625" y="5657850"/>
          <p14:tracePt t="14245" x="7715250" y="5676900"/>
          <p14:tracePt t="14261" x="7800975" y="5762625"/>
          <p14:tracePt t="14278" x="7858125" y="5867400"/>
          <p14:tracePt t="14295" x="7877175" y="5991225"/>
          <p14:tracePt t="14311" x="7877175" y="6162675"/>
          <p14:tracePt t="14328" x="7829550" y="6296025"/>
          <p14:tracePt t="14345" x="7762875" y="6372225"/>
          <p14:tracePt t="14361" x="7705725" y="6429375"/>
          <p14:tracePt t="14378" x="7648575" y="6448425"/>
          <p14:tracePt t="14394" x="7620000" y="6457950"/>
          <p14:tracePt t="14411" x="7600950" y="6457950"/>
          <p14:tracePt t="14427" x="7591425" y="6457950"/>
          <p14:tracePt t="14464" x="7581900" y="6457950"/>
          <p14:tracePt t="14652" x="0" y="0"/>
        </p14:tracePtLst>
      </p14:laserTrace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Traverse and print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6" name="Line 26"/>
          <p:cNvSpPr>
            <a:spLocks noChangeShapeType="1"/>
          </p:cNvSpPr>
          <p:nvPr/>
        </p:nvSpPr>
        <p:spPr bwMode="auto">
          <a:xfrm flipH="1">
            <a:off x="7010400" y="2402052"/>
            <a:ext cx="691379" cy="645948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7693682" y="2097252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6362723" y="4572000"/>
            <a:ext cx="2374558" cy="2246769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Output: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P1 10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P2 20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P3 30</a:t>
            </a: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r>
              <a:rPr lang="en-US" dirty="0" smtClean="0"/>
              <a:t>Move the temp using next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304800" y="5628382"/>
            <a:ext cx="499327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temp=</a:t>
            </a:r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temp.next</a:t>
            </a:r>
            <a:endParaRPr lang="en-US" sz="3200" i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112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28"/>
    </mc:Choice>
    <mc:Fallback xmlns="">
      <p:transition spd="slow" advTm="123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4781" x="209550" y="6048375"/>
          <p14:tracePt t="4800" x="219075" y="6048375"/>
          <p14:tracePt t="4887" x="228600" y="6048375"/>
          <p14:tracePt t="4899" x="238125" y="6048375"/>
          <p14:tracePt t="4941" x="247650" y="6048375"/>
          <p14:tracePt t="4953" x="257175" y="6048375"/>
          <p14:tracePt t="4964" x="276225" y="6048375"/>
          <p14:tracePt t="4973" x="295275" y="6048375"/>
          <p14:tracePt t="4977" x="352425" y="6048375"/>
          <p14:tracePt t="4982" x="561975" y="6038850"/>
          <p14:tracePt t="4996" x="981075" y="6029325"/>
          <p14:tracePt t="5013" x="1228725" y="6019800"/>
          <p14:tracePt t="5029" x="1276350" y="6010275"/>
          <p14:tracePt t="5046" x="1295400" y="6010275"/>
          <p14:tracePt t="5299" x="1285875" y="6010275"/>
          <p14:tracePt t="5304" x="1276350" y="6010275"/>
          <p14:tracePt t="5309" x="1266825" y="6010275"/>
          <p14:tracePt t="5313" x="1257300" y="6010275"/>
          <p14:tracePt t="5329" x="1247775" y="6010275"/>
          <p14:tracePt t="5397" x="1266825" y="6010275"/>
          <p14:tracePt t="5401" x="1285875" y="6010275"/>
          <p14:tracePt t="5412" x="1333500" y="6000750"/>
          <p14:tracePt t="5413" x="1447800" y="6000750"/>
          <p14:tracePt t="5429" x="1714500" y="6000750"/>
          <p14:tracePt t="5446" x="1838325" y="6000750"/>
          <p14:tracePt t="5463" x="1914525" y="6000750"/>
          <p14:tracePt t="5479" x="1971675" y="6019800"/>
          <p14:tracePt t="5496" x="2000250" y="6029325"/>
          <p14:tracePt t="5513" x="2009775" y="6029325"/>
          <p14:tracePt t="5530" x="2028825" y="6029325"/>
          <p14:tracePt t="5546" x="2047875" y="6029325"/>
          <p14:tracePt t="5614" x="2057400" y="6029325"/>
          <p14:tracePt t="5619" x="2066925" y="6029325"/>
          <p14:tracePt t="5623" x="2076450" y="6029325"/>
          <p14:tracePt t="5631" x="2133600" y="6010275"/>
          <p14:tracePt t="5645" x="2171700" y="6010275"/>
          <p14:tracePt t="5662" x="2209800" y="6010275"/>
          <p14:tracePt t="5679" x="2257425" y="6000750"/>
          <p14:tracePt t="5696" x="2266950" y="6000750"/>
          <p14:tracePt t="5712" x="2286000" y="6000750"/>
          <p14:tracePt t="5729" x="2314575" y="6000750"/>
          <p14:tracePt t="5843" x="2324100" y="6000750"/>
          <p14:tracePt t="7697" x="2343150" y="5991225"/>
          <p14:tracePt t="7704" x="2371725" y="5953125"/>
          <p14:tracePt t="7708" x="2486025" y="5848350"/>
          <p14:tracePt t="7715" x="3028950" y="5467350"/>
          <p14:tracePt t="7729" x="4772025" y="4629150"/>
          <p14:tracePt t="7747" x="5676900" y="4343400"/>
          <p14:tracePt t="7763" x="6657975" y="4143375"/>
          <p14:tracePt t="7779" x="6981825" y="4105275"/>
          <p14:tracePt t="7797" x="7019925" y="4095750"/>
          <p14:tracePt t="7813" x="7029450" y="4095750"/>
          <p14:tracePt t="8024" x="7038975" y="4086225"/>
          <p14:tracePt t="8037" x="7048500" y="4067175"/>
          <p14:tracePt t="8049" x="7058025" y="4048125"/>
          <p14:tracePt t="8053" x="7077075" y="4010025"/>
          <p14:tracePt t="8062" x="7086600" y="3971925"/>
          <p14:tracePt t="8079" x="7086600" y="3895725"/>
          <p14:tracePt t="8095" x="7086600" y="3829050"/>
          <p14:tracePt t="8112" x="7077075" y="3810000"/>
          <p14:tracePt t="8129" x="7077075" y="3781425"/>
          <p14:tracePt t="8145" x="7058025" y="3743325"/>
          <p14:tracePt t="8163" x="7058025" y="3733800"/>
          <p14:tracePt t="8179" x="7048500" y="3714750"/>
          <p14:tracePt t="8195" x="7048500" y="3705225"/>
          <p14:tracePt t="8212" x="7048500" y="3695700"/>
          <p14:tracePt t="8253" x="7038975" y="3695700"/>
          <p14:tracePt t="8339" x="7029450" y="3695700"/>
          <p14:tracePt t="8386" x="7029450" y="3686175"/>
          <p14:tracePt t="8436" x="7019925" y="3686175"/>
          <p14:tracePt t="8444" x="7019925" y="3676650"/>
          <p14:tracePt t="8519" x="7019925" y="3667125"/>
          <p14:tracePt t="8538" x="7010400" y="3667125"/>
          <p14:tracePt t="8568" x="7010400" y="3657600"/>
          <p14:tracePt t="9321" x="7000875" y="3657600"/>
          <p14:tracePt t="9326" x="6924675" y="3648075"/>
          <p14:tracePt t="9344" x="6667500" y="3609975"/>
          <p14:tracePt t="9345" x="6286500" y="3581400"/>
          <p14:tracePt t="9361" x="5905500" y="3581400"/>
          <p14:tracePt t="9377" x="5648325" y="3590925"/>
          <p14:tracePt t="9394" x="5314950" y="3629025"/>
          <p14:tracePt t="9411" x="5057775" y="3657600"/>
          <p14:tracePt t="9428" x="4972050" y="3676650"/>
          <p14:tracePt t="9444" x="4905375" y="3676650"/>
          <p14:tracePt t="9461" x="4876800" y="3695700"/>
          <p14:tracePt t="9477" x="4857750" y="3705225"/>
          <p14:tracePt t="9494" x="4819650" y="3733800"/>
          <p14:tracePt t="9511" x="4810125" y="3743325"/>
          <p14:tracePt t="9528" x="4791075" y="3781425"/>
          <p14:tracePt t="9544" x="4772025" y="3810000"/>
          <p14:tracePt t="9562" x="4772025" y="3829050"/>
          <p14:tracePt t="9578" x="4762500" y="3829050"/>
          <p14:tracePt t="9613" x="4752975" y="3838575"/>
          <p14:tracePt t="9722" x="4743450" y="3838575"/>
          <p14:tracePt t="9812" x="4743450" y="3829050"/>
          <p14:tracePt t="9833" x="4743450" y="3819525"/>
          <p14:tracePt t="9845" x="4743450" y="3810000"/>
          <p14:tracePt t="9850" x="4743450" y="3790950"/>
          <p14:tracePt t="9858" x="4743450" y="3781425"/>
          <p14:tracePt t="9862" x="4762500" y="3714750"/>
          <p14:tracePt t="9877" x="4800600" y="3657600"/>
          <p14:tracePt t="9894" x="4914900" y="3543300"/>
          <p14:tracePt t="9911" x="5133975" y="3352800"/>
          <p14:tracePt t="9927" x="5324475" y="3267075"/>
          <p14:tracePt t="9944" x="5648325" y="3152775"/>
          <p14:tracePt t="9961" x="5991225" y="3124200"/>
          <p14:tracePt t="9977" x="6257925" y="3114675"/>
          <p14:tracePt t="9994" x="6638925" y="3152775"/>
          <p14:tracePt t="10011" x="6981825" y="3267075"/>
          <p14:tracePt t="10027" x="7162800" y="3333750"/>
          <p14:tracePt t="10044" x="7334250" y="3419475"/>
          <p14:tracePt t="10061" x="7362825" y="3438525"/>
          <p14:tracePt t="10077" x="7372350" y="3467100"/>
          <p14:tracePt t="10137" x="7372350" y="3476625"/>
          <p14:tracePt t="10186" x="7372350" y="3486150"/>
          <p14:tracePt t="10296" x="7372350" y="3495675"/>
          <p14:tracePt t="11131" x="0" y="0"/>
        </p14:tracePtLst>
      </p14:laserTrace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Traverse and print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6" name="Line 26"/>
          <p:cNvSpPr>
            <a:spLocks noChangeShapeType="1"/>
          </p:cNvSpPr>
          <p:nvPr/>
        </p:nvSpPr>
        <p:spPr bwMode="auto">
          <a:xfrm flipH="1">
            <a:off x="7010400" y="2402052"/>
            <a:ext cx="691379" cy="645948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7693682" y="2097252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6362723" y="4572000"/>
            <a:ext cx="2374558" cy="2246769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Output: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P1 10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P2 20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P3 30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P4 50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381000" y="1371601"/>
            <a:ext cx="8534400" cy="840432"/>
          </a:xfrm>
        </p:spPr>
        <p:txBody>
          <a:bodyPr>
            <a:normAutofit fontScale="92500"/>
          </a:bodyPr>
          <a:lstStyle/>
          <a:p>
            <a:r>
              <a:rPr lang="en-US" dirty="0"/>
              <a:t>Print </a:t>
            </a:r>
            <a:r>
              <a:rPr lang="en-US" dirty="0" smtClean="0"/>
              <a:t>the player (i.e., fourth player) name and score 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304801" y="5628382"/>
            <a:ext cx="537742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Print temp.element.name</a:t>
            </a:r>
          </a:p>
          <a:p>
            <a:r>
              <a:rPr lang="en-US" sz="3200" i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Print </a:t>
            </a:r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temp.element.score</a:t>
            </a:r>
            <a:endParaRPr lang="en-US" sz="3200" i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715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76"/>
    </mc:Choice>
    <mc:Fallback xmlns="">
      <p:transition spd="slow" advTm="134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011" x="3552825" y="6096000"/>
          <p14:tracePt t="2286" x="3543300" y="6096000"/>
          <p14:tracePt t="2290" x="3524250" y="6096000"/>
          <p14:tracePt t="2300" x="3495675" y="6096000"/>
          <p14:tracePt t="2301" x="3257550" y="6038850"/>
          <p14:tracePt t="2317" x="2971800" y="6010275"/>
          <p14:tracePt t="2333" x="2524125" y="6000750"/>
          <p14:tracePt t="2350" x="2162175" y="5981700"/>
          <p14:tracePt t="2367" x="1962150" y="5981700"/>
          <p14:tracePt t="2383" x="1828800" y="5981700"/>
          <p14:tracePt t="2401" x="1781175" y="5981700"/>
          <p14:tracePt t="2401" x="1752600" y="5981700"/>
          <p14:tracePt t="2417" x="1704975" y="5991225"/>
          <p14:tracePt t="2433" x="1647825" y="6000750"/>
          <p14:tracePt t="2451" x="1609725" y="6000750"/>
          <p14:tracePt t="2467" x="1581150" y="6019800"/>
          <p14:tracePt t="2484" x="1552575" y="6019800"/>
          <p14:tracePt t="2501" x="1533525" y="6029325"/>
          <p14:tracePt t="2517" x="1504950" y="6038850"/>
          <p14:tracePt t="2534" x="1485900" y="6038850"/>
          <p14:tracePt t="2550" x="1447800" y="6048375"/>
          <p14:tracePt t="2567" x="1428750" y="6048375"/>
          <p14:tracePt t="2583" x="1400175" y="6048375"/>
          <p14:tracePt t="2600" x="1371600" y="6048375"/>
          <p14:tracePt t="2617" x="1352550" y="6048375"/>
          <p14:tracePt t="2634" x="1343025" y="6048375"/>
          <p14:tracePt t="2650" x="1333500" y="6048375"/>
          <p14:tracePt t="2650" x="1333500" y="6038850"/>
          <p14:tracePt t="2693" x="1333500" y="6029325"/>
          <p14:tracePt t="2733" x="1333500" y="6019800"/>
          <p14:tracePt t="2809" x="1343025" y="6010275"/>
          <p14:tracePt t="2815" x="1352550" y="6000750"/>
          <p14:tracePt t="2819" x="1371600" y="5991225"/>
          <p14:tracePt t="2833" x="1409700" y="5981700"/>
          <p14:tracePt t="2835" x="1438275" y="5962650"/>
          <p14:tracePt t="2850" x="1466850" y="5953125"/>
          <p14:tracePt t="2867" x="1476375" y="5953125"/>
          <p14:tracePt t="2946" x="1485900" y="5953125"/>
          <p14:tracePt t="2966" x="1485900" y="5962650"/>
          <p14:tracePt t="2970" x="1485900" y="5972175"/>
          <p14:tracePt t="2972" x="1485900" y="5991225"/>
          <p14:tracePt t="2983" x="1495425" y="6010275"/>
          <p14:tracePt t="3000" x="1504950" y="6048375"/>
          <p14:tracePt t="3017" x="1504950" y="6096000"/>
          <p14:tracePt t="3033" x="1504950" y="6124575"/>
          <p14:tracePt t="3051" x="1514475" y="6172200"/>
          <p14:tracePt t="3067" x="1514475" y="6219825"/>
          <p14:tracePt t="3083" x="1524000" y="6257925"/>
          <p14:tracePt t="3100" x="1524000" y="6267450"/>
          <p14:tracePt t="3117" x="1533525" y="6296025"/>
          <p14:tracePt t="3133" x="1543050" y="6296025"/>
          <p14:tracePt t="3151" x="1543050" y="6305550"/>
          <p14:tracePt t="3232" x="1552575" y="6305550"/>
          <p14:tracePt t="3245" x="1562100" y="6296025"/>
          <p14:tracePt t="3253" x="1581150" y="6267450"/>
          <p14:tracePt t="3256" x="1628775" y="6191250"/>
          <p14:tracePt t="3267" x="1704975" y="6067425"/>
          <p14:tracePt t="3283" x="1724025" y="6010275"/>
          <p14:tracePt t="3300" x="1743075" y="5953125"/>
          <p14:tracePt t="3300" x="1743075" y="5943600"/>
          <p14:tracePt t="3317" x="1743075" y="5934075"/>
          <p14:tracePt t="3333" x="1752600" y="5924550"/>
          <p14:tracePt t="3391" x="1762125" y="5924550"/>
          <p14:tracePt t="3402" x="1762125" y="5943600"/>
          <p14:tracePt t="3411" x="1762125" y="5953125"/>
          <p14:tracePt t="3412" x="1762125" y="5972175"/>
          <p14:tracePt t="3417" x="1762125" y="6029325"/>
          <p14:tracePt t="3433" x="1762125" y="6143625"/>
          <p14:tracePt t="3450" x="1762125" y="6219825"/>
          <p14:tracePt t="3467" x="1762125" y="6257925"/>
          <p14:tracePt t="3483" x="1762125" y="6296025"/>
          <p14:tracePt t="3500" x="1762125" y="6315075"/>
          <p14:tracePt t="3517" x="1752600" y="6315075"/>
          <p14:tracePt t="3604" x="1752600" y="6305550"/>
          <p14:tracePt t="3612" x="1752600" y="6296025"/>
          <p14:tracePt t="3621" x="1762125" y="6296025"/>
          <p14:tracePt t="3624" x="1771650" y="6276975"/>
          <p14:tracePt t="3633" x="1790700" y="6248400"/>
          <p14:tracePt t="3650" x="1800225" y="6229350"/>
          <p14:tracePt t="3702" x="1800225" y="6219825"/>
          <p14:tracePt t="3724" x="1800225" y="6210300"/>
          <p14:tracePt t="3728" x="1800225" y="6200775"/>
          <p14:tracePt t="3734" x="1800225" y="6191250"/>
          <p14:tracePt t="3752" x="1800225" y="6181725"/>
          <p14:tracePt t="3821" x="1809750" y="6191250"/>
          <p14:tracePt t="3825" x="1809750" y="6219825"/>
          <p14:tracePt t="3833" x="1819275" y="6229350"/>
          <p14:tracePt t="3850" x="1828800" y="6315075"/>
          <p14:tracePt t="3851" x="1847850" y="6381750"/>
          <p14:tracePt t="3866" x="1885950" y="6457950"/>
          <p14:tracePt t="3883" x="1924050" y="6505575"/>
          <p14:tracePt t="3900" x="1933575" y="6515100"/>
          <p14:tracePt t="3916" x="1971675" y="6534150"/>
          <p14:tracePt t="3933" x="2009775" y="6534150"/>
          <p14:tracePt t="3950" x="2038350" y="6515100"/>
          <p14:tracePt t="3966" x="2124075" y="6362700"/>
          <p14:tracePt t="3983" x="2190750" y="6067425"/>
          <p14:tracePt t="4000" x="2209800" y="5876925"/>
          <p14:tracePt t="4016" x="2209800" y="5715000"/>
          <p14:tracePt t="4033" x="2209800" y="5648325"/>
          <p14:tracePt t="4050" x="2209800" y="5629275"/>
          <p14:tracePt t="4066" x="2209800" y="5610225"/>
          <p14:tracePt t="4122" x="2219325" y="5629275"/>
          <p14:tracePt t="4130" x="2247900" y="5686425"/>
          <p14:tracePt t="4138" x="2305050" y="5800725"/>
          <p14:tracePt t="4139" x="2419350" y="6076950"/>
          <p14:tracePt t="4149" x="2533650" y="6343650"/>
          <p14:tracePt t="4166" x="2657475" y="6591300"/>
          <p14:tracePt t="4183" x="2695575" y="6638925"/>
          <p14:tracePt t="4199" x="2724150" y="6657975"/>
          <p14:tracePt t="4216" x="2733675" y="6657975"/>
          <p14:tracePt t="4233" x="2743200" y="6657975"/>
          <p14:tracePt t="4267" x="2752725" y="6657975"/>
          <p14:tracePt t="4268" x="2752725" y="6648450"/>
          <p14:tracePt t="4283" x="2752725" y="6638925"/>
          <p14:tracePt t="4299" x="2762250" y="6629400"/>
          <p14:tracePt t="4358" x="2771775" y="6629400"/>
          <p14:tracePt t="4718" x="2781300" y="6629400"/>
          <p14:tracePt t="4726" x="2781300" y="6619875"/>
          <p14:tracePt t="4730" x="2800350" y="6619875"/>
          <p14:tracePt t="4736" x="2809875" y="6610350"/>
          <p14:tracePt t="4749" x="2819400" y="6600825"/>
          <p14:tracePt t="4946" x="2828925" y="6600825"/>
          <p14:tracePt t="4949" x="2847975" y="6581775"/>
          <p14:tracePt t="4955" x="3057525" y="6448425"/>
          <p14:tracePt t="4967" x="3848100" y="6334125"/>
          <p14:tracePt t="4984" x="5172075" y="6448425"/>
          <p14:tracePt t="5000" x="6105525" y="6638925"/>
          <p14:tracePt t="5017" x="7200900" y="6848475"/>
          <p14:tracePt t="5034" x="7591425" y="6848475"/>
          <p14:tracePt t="5050" x="7667625" y="6848475"/>
          <p14:tracePt t="5067" x="7677150" y="6848475"/>
          <p14:tracePt t="5110" x="7677150" y="6838950"/>
          <p14:tracePt t="5134" x="7677150" y="6829425"/>
          <p14:tracePt t="5266" x="7677150" y="6819900"/>
          <p14:tracePt t="5311" x="7677150" y="6810375"/>
          <p14:tracePt t="5321" x="7686675" y="6800850"/>
          <p14:tracePt t="5322" x="7696200" y="6800850"/>
          <p14:tracePt t="5333" x="7705725" y="6791325"/>
          <p14:tracePt t="5349" x="7715250" y="6781800"/>
          <p14:tracePt t="6413" x="0" y="0"/>
        </p14:tracePtLst>
        <p14:tracePtLst>
          <p14:tracePt t="10578" x="7705725" y="6791325"/>
          <p14:tracePt t="10698" x="0" y="0"/>
        </p14:tracePtLst>
        <p14:tracePtLst>
          <p14:tracePt t="10795" x="7705725" y="6791325"/>
          <p14:tracePt t="10823" x="0" y="0"/>
        </p14:tracePtLst>
        <p14:tracePtLst>
          <p14:tracePt t="10964" x="7705725" y="6791325"/>
          <p14:tracePt t="11036" x="0" y="0"/>
        </p14:tracePtLst>
        <p14:tracePtLst>
          <p14:tracePt t="11747" x="7705725" y="6791325"/>
          <p14:tracePt t="12368" x="0" y="0"/>
        </p14:tracePtLst>
      </p14:laserTraceLst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Traverse and print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6" name="Line 26"/>
          <p:cNvSpPr>
            <a:spLocks noChangeShapeType="1"/>
          </p:cNvSpPr>
          <p:nvPr/>
        </p:nvSpPr>
        <p:spPr bwMode="auto">
          <a:xfrm flipH="1">
            <a:off x="7010400" y="2402052"/>
            <a:ext cx="691379" cy="645948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7693682" y="2097252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6362723" y="4572000"/>
            <a:ext cx="2374558" cy="2246769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Output: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P1 10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P2 20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P3 30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P4 50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381000" y="1371601"/>
            <a:ext cx="8534400" cy="840432"/>
          </a:xfrm>
        </p:spPr>
        <p:txBody>
          <a:bodyPr>
            <a:normAutofit/>
          </a:bodyPr>
          <a:lstStyle/>
          <a:p>
            <a:r>
              <a:rPr lang="en-US" dirty="0" smtClean="0"/>
              <a:t>Move the temp using next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304801" y="5628382"/>
            <a:ext cx="53774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 = </a:t>
            </a:r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temp.next</a:t>
            </a:r>
            <a:endParaRPr lang="en-US" sz="3200" i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03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12"/>
    </mc:Choice>
    <mc:Fallback xmlns="">
      <p:transition spd="slow" advTm="74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4035" x="4391025" y="3571875"/>
          <p14:tracePt t="4978" x="0" y="0"/>
        </p14:tracePtLst>
      </p14:laserTraceLst>
    </p:ext>
  </p:extLs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Traverse and print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6" name="Line 26"/>
          <p:cNvSpPr>
            <a:spLocks noChangeShapeType="1"/>
          </p:cNvSpPr>
          <p:nvPr/>
        </p:nvSpPr>
        <p:spPr bwMode="auto">
          <a:xfrm flipH="1">
            <a:off x="8816543" y="2384471"/>
            <a:ext cx="0" cy="71991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8245867" y="1937402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6362723" y="4572000"/>
            <a:ext cx="2374558" cy="2246769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Output: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P1 10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P2 20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P3 30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P4 50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381000" y="1293168"/>
            <a:ext cx="8534400" cy="840432"/>
          </a:xfrm>
        </p:spPr>
        <p:txBody>
          <a:bodyPr>
            <a:noAutofit/>
          </a:bodyPr>
          <a:lstStyle/>
          <a:p>
            <a:pPr>
              <a:lnSpc>
                <a:spcPct val="170000"/>
              </a:lnSpc>
            </a:pPr>
            <a:r>
              <a:rPr lang="en-US" sz="2800" dirty="0" smtClean="0"/>
              <a:t>Now the temp is pointing to NULL. That means, end of the list is reached. </a:t>
            </a: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65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86"/>
    </mc:Choice>
    <mc:Fallback xmlns="">
      <p:transition spd="slow" advTm="69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731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Traversing and Printing the elements in Linked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47800"/>
            <a:ext cx="7848600" cy="4572000"/>
          </a:xfrm>
          <a:ln>
            <a:solidFill>
              <a:schemeClr val="tx1"/>
            </a:solidFill>
          </a:ln>
        </p:spPr>
        <p:txBody>
          <a:bodyPr>
            <a:normAutofit lnSpcReduction="10000"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dirty="0" smtClean="0"/>
              <a:t>  temp  = head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b="1" i="1" dirty="0" smtClean="0"/>
              <a:t>while</a:t>
            </a:r>
            <a:r>
              <a:rPr lang="en-US" dirty="0" smtClean="0"/>
              <a:t> (temp is not NULL) </a:t>
            </a:r>
            <a:r>
              <a:rPr lang="en-US" b="1" i="1" dirty="0" smtClean="0"/>
              <a:t>do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dirty="0"/>
              <a:t> </a:t>
            </a:r>
            <a:r>
              <a:rPr lang="en-US" dirty="0" smtClean="0"/>
              <a:t>        print temp.element.name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dirty="0"/>
              <a:t> </a:t>
            </a:r>
            <a:r>
              <a:rPr lang="en-US" dirty="0" smtClean="0"/>
              <a:t>        print </a:t>
            </a:r>
            <a:r>
              <a:rPr lang="en-US" dirty="0" err="1" smtClean="0"/>
              <a:t>temp.element.score</a:t>
            </a:r>
            <a:endParaRPr lang="en-US" dirty="0" smtClean="0"/>
          </a:p>
          <a:p>
            <a:pPr marL="0" indent="0">
              <a:lnSpc>
                <a:spcPct val="170000"/>
              </a:lnSpc>
              <a:buNone/>
            </a:pPr>
            <a:r>
              <a:rPr lang="en-US" dirty="0"/>
              <a:t> </a:t>
            </a:r>
            <a:r>
              <a:rPr lang="en-US" dirty="0" smtClean="0"/>
              <a:t>        temp = </a:t>
            </a:r>
            <a:r>
              <a:rPr lang="en-US" dirty="0" err="1" smtClean="0"/>
              <a:t>temp.next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5029200"/>
            <a:ext cx="4343400" cy="17158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336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279"/>
    </mc:Choice>
    <mc:Fallback xmlns="">
      <p:transition spd="slow" advTm="632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5184" x="2609850" y="2486025"/>
          <p14:tracePt t="5365" x="2600325" y="2486025"/>
          <p14:tracePt t="5373" x="2600325" y="2476500"/>
          <p14:tracePt t="5387" x="2590800" y="2476500"/>
          <p14:tracePt t="5390" x="2581275" y="2476500"/>
          <p14:tracePt t="5399" x="2543175" y="2457450"/>
          <p14:tracePt t="5415" x="2276475" y="2390775"/>
          <p14:tracePt t="5435" x="2085975" y="2324100"/>
          <p14:tracePt t="5448" x="1781175" y="2238375"/>
          <p14:tracePt t="5463" x="1590675" y="2181225"/>
          <p14:tracePt t="5480" x="1524000" y="2162175"/>
          <p14:tracePt t="5498" x="1466850" y="2143125"/>
          <p14:tracePt t="5530" x="1447800" y="2133600"/>
          <p14:tracePt t="5548" x="1438275" y="2133600"/>
          <p14:tracePt t="5552" x="1438275" y="2124075"/>
          <p14:tracePt t="5598" x="1428750" y="2124075"/>
          <p14:tracePt t="5614" x="1428750" y="2114550"/>
          <p14:tracePt t="5623" x="1419225" y="2114550"/>
          <p14:tracePt t="5627" x="1409700" y="2114550"/>
          <p14:tracePt t="5635" x="1390650" y="2095500"/>
          <p14:tracePt t="5647" x="1371600" y="2085975"/>
          <p14:tracePt t="5663" x="1314450" y="2047875"/>
          <p14:tracePt t="5679" x="1295400" y="2038350"/>
          <p14:tracePt t="5696" x="1276350" y="2028825"/>
          <p14:tracePt t="7143" x="1285875" y="2028825"/>
          <p14:tracePt t="7151" x="1295400" y="2019300"/>
          <p14:tracePt t="7155" x="1314450" y="2019300"/>
          <p14:tracePt t="7163" x="1381125" y="2019300"/>
          <p14:tracePt t="7180" x="1466850" y="2019300"/>
          <p14:tracePt t="7197" x="1485900" y="2019300"/>
          <p14:tracePt t="7213" x="1495425" y="2019300"/>
          <p14:tracePt t="7230" x="1514475" y="2019300"/>
          <p14:tracePt t="7268" x="1524000" y="2019300"/>
          <p14:tracePt t="7294" x="1533525" y="2019300"/>
          <p14:tracePt t="7327" x="1533525" y="2028825"/>
          <p14:tracePt t="7381" x="1543050" y="2028825"/>
          <p14:tracePt t="7630" x="1552575" y="2028825"/>
          <p14:tracePt t="7634" x="1571625" y="2028825"/>
          <p14:tracePt t="7642" x="1600200" y="2028825"/>
          <p14:tracePt t="7646" x="1819275" y="2028825"/>
          <p14:tracePt t="7663" x="2047875" y="2019300"/>
          <p14:tracePt t="7679" x="2276475" y="2019300"/>
          <p14:tracePt t="7696" x="2381250" y="2019300"/>
          <p14:tracePt t="7713" x="2400300" y="2019300"/>
          <p14:tracePt t="7729" x="2409825" y="2019300"/>
          <p14:tracePt t="7809" x="2419350" y="2019300"/>
          <p14:tracePt t="7846" x="2438400" y="2019300"/>
          <p14:tracePt t="7859" x="2447925" y="2019300"/>
          <p14:tracePt t="7867" x="2457450" y="2019300"/>
          <p14:tracePt t="7867" x="2476500" y="2019300"/>
          <p14:tracePt t="7879" x="2543175" y="2019300"/>
          <p14:tracePt t="7896" x="2581275" y="2019300"/>
          <p14:tracePt t="7913" x="2609850" y="2019300"/>
          <p14:tracePt t="7929" x="2619375" y="2019300"/>
          <p14:tracePt t="7995" x="2619375" y="2028825"/>
          <p14:tracePt t="8129" x="2619375" y="2038350"/>
          <p14:tracePt t="8134" x="2609850" y="2038350"/>
          <p14:tracePt t="8134" x="2581275" y="2038350"/>
          <p14:tracePt t="8146" x="2533650" y="2038350"/>
          <p14:tracePt t="8163" x="2419350" y="2038350"/>
          <p14:tracePt t="8179" x="2352675" y="2028825"/>
          <p14:tracePt t="8196" x="2305050" y="2028825"/>
          <p14:tracePt t="8212" x="2266950" y="2028825"/>
          <p14:tracePt t="8229" x="2238375" y="2028825"/>
          <p14:tracePt t="8246" x="2228850" y="2028825"/>
          <p14:tracePt t="8262" x="2209800" y="2038350"/>
          <p14:tracePt t="8279" x="2171700" y="2047875"/>
          <p14:tracePt t="8296" x="2143125" y="2066925"/>
          <p14:tracePt t="8312" x="2095500" y="2066925"/>
          <p14:tracePt t="8312" x="2076450" y="2066925"/>
          <p14:tracePt t="8329" x="2028825" y="2066925"/>
          <p14:tracePt t="8346" x="1971675" y="2066925"/>
          <p14:tracePt t="8363" x="1914525" y="2085975"/>
          <p14:tracePt t="8379" x="1885950" y="2085975"/>
          <p14:tracePt t="8396" x="1819275" y="2085975"/>
          <p14:tracePt t="8412" x="1762125" y="2076450"/>
          <p14:tracePt t="8430" x="1704975" y="2076450"/>
          <p14:tracePt t="8446" x="1685925" y="2076450"/>
          <p14:tracePt t="8462" x="1666875" y="2076450"/>
          <p14:tracePt t="8479" x="1657350" y="2076450"/>
          <p14:tracePt t="8496" x="1647825" y="2076450"/>
          <p14:tracePt t="8531" x="1638300" y="2066925"/>
          <p14:tracePt t="8553" x="1628775" y="2066925"/>
          <p14:tracePt t="8567" x="1619250" y="2066925"/>
          <p14:tracePt t="8568" x="1609725" y="2066925"/>
          <p14:tracePt t="8580" x="1600200" y="2066925"/>
          <p14:tracePt t="8633" x="1590675" y="2066925"/>
          <p14:tracePt t="8646" x="1581150" y="2066925"/>
          <p14:tracePt t="8662" x="1571625" y="2066925"/>
          <p14:tracePt t="8662" x="1562100" y="2066925"/>
          <p14:tracePt t="8679" x="1552575" y="2066925"/>
          <p14:tracePt t="8696" x="1543050" y="2066925"/>
          <p14:tracePt t="8769" x="1533525" y="2066925"/>
          <p14:tracePt t="8820" x="1524000" y="2066925"/>
          <p14:tracePt t="8862" x="1514475" y="2066925"/>
          <p14:tracePt t="9291" x="1514475" y="2057400"/>
          <p14:tracePt t="9315" x="1524000" y="2057400"/>
          <p14:tracePt t="9319" x="1533525" y="2057400"/>
          <p14:tracePt t="9327" x="1552575" y="2057400"/>
          <p14:tracePt t="9331" x="1657350" y="2057400"/>
          <p14:tracePt t="9346" x="1847850" y="2085975"/>
          <p14:tracePt t="9362" x="2124075" y="2133600"/>
          <p14:tracePt t="9379" x="2390775" y="2190750"/>
          <p14:tracePt t="9396" x="2552700" y="2209800"/>
          <p14:tracePt t="9412" x="2676525" y="2219325"/>
          <p14:tracePt t="9429" x="2819400" y="2238375"/>
          <p14:tracePt t="9446" x="2867025" y="2238375"/>
          <p14:tracePt t="9462" x="2876550" y="2238375"/>
          <p14:tracePt t="9479" x="2886075" y="2238375"/>
          <p14:tracePt t="9533" x="2886075" y="2247900"/>
          <p14:tracePt t="10933" x="2876550" y="2247900"/>
          <p14:tracePt t="10942" x="2867025" y="2247900"/>
          <p14:tracePt t="10949" x="2857500" y="2257425"/>
          <p14:tracePt t="10960" x="2838450" y="2266950"/>
          <p14:tracePt t="10961" x="2743200" y="2286000"/>
          <p14:tracePt t="10977" x="2600325" y="2362200"/>
          <p14:tracePt t="10994" x="2333625" y="2476500"/>
          <p14:tracePt t="11011" x="2171700" y="2524125"/>
          <p14:tracePt t="11027" x="1971675" y="2590800"/>
          <p14:tracePt t="11045" x="1819275" y="2647950"/>
          <p14:tracePt t="11061" x="1781175" y="2667000"/>
          <p14:tracePt t="11077" x="1743075" y="2686050"/>
          <p14:tracePt t="11093" x="1714500" y="2695575"/>
          <p14:tracePt t="11110" x="1704975" y="2705100"/>
          <p14:tracePt t="11127" x="1685925" y="2714625"/>
          <p14:tracePt t="11144" x="1676400" y="2733675"/>
          <p14:tracePt t="11160" x="1657350" y="2733675"/>
          <p14:tracePt t="11177" x="1647825" y="2743200"/>
          <p14:tracePt t="11212" x="1638300" y="2743200"/>
          <p14:tracePt t="11212" x="1628775" y="2752725"/>
          <p14:tracePt t="11253" x="1619250" y="2762250"/>
          <p14:tracePt t="11266" x="1609725" y="2762250"/>
          <p14:tracePt t="11269" x="1600200" y="2771775"/>
          <p14:tracePt t="11277" x="1590675" y="2790825"/>
          <p14:tracePt t="11294" x="1571625" y="2800350"/>
          <p14:tracePt t="11310" x="1543050" y="2819400"/>
          <p14:tracePt t="11327" x="1524000" y="2828925"/>
          <p14:tracePt t="11344" x="1504950" y="2867025"/>
          <p14:tracePt t="11360" x="1476375" y="2886075"/>
          <p14:tracePt t="11377" x="1466850" y="2905125"/>
          <p14:tracePt t="11394" x="1447800" y="2905125"/>
          <p14:tracePt t="11410" x="1447800" y="2914650"/>
          <p14:tracePt t="11444" x="1438275" y="2914650"/>
          <p14:tracePt t="11469" x="1438275" y="2924175"/>
          <p14:tracePt t="11502" x="1428750" y="2924175"/>
          <p14:tracePt t="11830" x="1419225" y="2924175"/>
          <p14:tracePt t="11835" x="1419225" y="2933700"/>
          <p14:tracePt t="11843" x="1371600" y="3009900"/>
          <p14:tracePt t="11848" x="1323975" y="3105150"/>
          <p14:tracePt t="11848" x="1257300" y="3200400"/>
          <p14:tracePt t="11860" x="1123950" y="3400425"/>
          <p14:tracePt t="11877" x="1000125" y="3705225"/>
          <p14:tracePt t="11893" x="962025" y="4057650"/>
          <p14:tracePt t="11910" x="971550" y="4248150"/>
          <p14:tracePt t="11927" x="1095375" y="4524375"/>
          <p14:tracePt t="11943" x="1295400" y="4791075"/>
          <p14:tracePt t="11960" x="1400175" y="4895850"/>
          <p14:tracePt t="11977" x="1552575" y="5000625"/>
          <p14:tracePt t="11993" x="1685925" y="5029200"/>
          <p14:tracePt t="12010" x="1733550" y="5038725"/>
          <p14:tracePt t="12027" x="1828800" y="5029200"/>
          <p14:tracePt t="12043" x="2019300" y="4819650"/>
          <p14:tracePt t="12060" x="2190750" y="4562475"/>
          <p14:tracePt t="12077" x="2486025" y="4029075"/>
          <p14:tracePt t="12094" x="2562225" y="3714750"/>
          <p14:tracePt t="12110" x="2571750" y="3552825"/>
          <p14:tracePt t="12127" x="2543175" y="3362325"/>
          <p14:tracePt t="12144" x="2505075" y="3286125"/>
          <p14:tracePt t="12160" x="2476500" y="3248025"/>
          <p14:tracePt t="12177" x="2438400" y="3238500"/>
          <p14:tracePt t="12177" x="2428875" y="3228975"/>
          <p14:tracePt t="12194" x="2381250" y="3228975"/>
          <p14:tracePt t="12210" x="2324100" y="3228975"/>
          <p14:tracePt t="12226" x="2124075" y="3352800"/>
          <p14:tracePt t="12244" x="1952625" y="3495675"/>
          <p14:tracePt t="12260" x="1800225" y="3648075"/>
          <p14:tracePt t="12260" x="1752600" y="3705225"/>
          <p14:tracePt t="12277" x="1676400" y="3857625"/>
          <p14:tracePt t="12293" x="1657350" y="4000500"/>
          <p14:tracePt t="12310" x="1733550" y="4276725"/>
          <p14:tracePt t="12326" x="1962150" y="4562475"/>
          <p14:tracePt t="12343" x="2095500" y="4648200"/>
          <p14:tracePt t="12360" x="2238375" y="4714875"/>
          <p14:tracePt t="12376" x="2362200" y="4733925"/>
          <p14:tracePt t="12393" x="2466975" y="4714875"/>
          <p14:tracePt t="12410" x="2724150" y="4581525"/>
          <p14:tracePt t="12426" x="2943225" y="4381500"/>
          <p14:tracePt t="12443" x="3019425" y="4219575"/>
          <p14:tracePt t="12460" x="3048000" y="4010025"/>
          <p14:tracePt t="12476" x="3028950" y="3810000"/>
          <p14:tracePt t="12493" x="2962275" y="3657600"/>
          <p14:tracePt t="12510" x="2809875" y="3486150"/>
          <p14:tracePt t="12527" x="2724150" y="3419475"/>
          <p14:tracePt t="12543" x="2676525" y="3409950"/>
          <p14:tracePt t="12560" x="2562225" y="3409950"/>
          <p14:tracePt t="12577" x="2324100" y="3562350"/>
          <p14:tracePt t="12593" x="2228850" y="3648075"/>
          <p14:tracePt t="12610" x="2105025" y="3790950"/>
          <p14:tracePt t="12626" x="2047875" y="4029075"/>
          <p14:tracePt t="12643" x="2105025" y="4238625"/>
          <p14:tracePt t="12660" x="2400300" y="4562475"/>
          <p14:tracePt t="12660" x="2552700" y="4657725"/>
          <p14:tracePt t="12677" x="2828925" y="4819650"/>
          <p14:tracePt t="12693" x="3124200" y="4895850"/>
          <p14:tracePt t="12710" x="3371850" y="4905375"/>
          <p14:tracePt t="12710" x="3419475" y="4905375"/>
          <p14:tracePt t="12727" x="3514725" y="4886325"/>
          <p14:tracePt t="12743" x="3543300" y="4867275"/>
          <p14:tracePt t="12760" x="3571875" y="4857750"/>
          <p14:tracePt t="12963" x="3571875" y="4848225"/>
          <p14:tracePt t="12967" x="3667125" y="4829175"/>
          <p14:tracePt t="12972" x="4276725" y="4772025"/>
          <p14:tracePt t="12976" x="5229225" y="4781550"/>
          <p14:tracePt t="12993" x="6496050" y="4943475"/>
          <p14:tracePt t="13010" x="8401050" y="5248275"/>
          <p14:tracePt t="13026" x="8696325" y="5267325"/>
          <p14:tracePt t="13043" x="8763000" y="5276850"/>
          <p14:tracePt t="13043" x="8782050" y="5276850"/>
          <p14:tracePt t="13098" x="8772525" y="5276850"/>
          <p14:tracePt t="13112" x="8763000" y="5267325"/>
          <p14:tracePt t="13132" x="8753475" y="5267325"/>
          <p14:tracePt t="13169" x="8743950" y="5267325"/>
          <p14:tracePt t="13235" x="8753475" y="5267325"/>
          <p14:tracePt t="13243" x="8772525" y="5267325"/>
          <p14:tracePt t="13248" x="8782050" y="5267325"/>
          <p14:tracePt t="13259" x="8801100" y="5267325"/>
          <p14:tracePt t="13276" x="8810625" y="5267325"/>
          <p14:tracePt t="13293" x="8820150" y="5295900"/>
          <p14:tracePt t="13309" x="8829675" y="5391150"/>
          <p14:tracePt t="13326" x="8829675" y="5448300"/>
          <p14:tracePt t="13342" x="8829675" y="5524500"/>
          <p14:tracePt t="13360" x="8829675" y="5534025"/>
          <p14:tracePt t="13376" x="8820150" y="5534025"/>
          <p14:tracePt t="13446" x="8820150" y="5543550"/>
          <p14:tracePt t="13483" x="8820150" y="5553075"/>
          <p14:tracePt t="13497" x="8829675" y="5562600"/>
          <p14:tracePt t="13523" x="8839200" y="5562600"/>
          <p14:tracePt t="13528" x="8839200" y="5572125"/>
          <p14:tracePt t="13532" x="8848725" y="5572125"/>
          <p14:tracePt t="13532" x="8858250" y="5572125"/>
          <p14:tracePt t="13543" x="8867775" y="5581650"/>
          <p14:tracePt t="13559" x="8867775" y="5591175"/>
          <p14:tracePt t="13576" x="8867775" y="5600700"/>
          <p14:tracePt t="13593" x="8886825" y="5629275"/>
          <p14:tracePt t="13609" x="8896350" y="5638800"/>
          <p14:tracePt t="13626" x="8905875" y="5657850"/>
          <p14:tracePt t="13643" x="8924925" y="5676900"/>
          <p14:tracePt t="13690" x="8934450" y="5676900"/>
          <p14:tracePt t="14075" x="8934450" y="5686425"/>
          <p14:tracePt t="14321" x="8915400" y="5686425"/>
          <p14:tracePt t="14325" x="8896350" y="5686425"/>
          <p14:tracePt t="14334" x="8782050" y="5648325"/>
          <p14:tracePt t="14342" x="8486775" y="5524500"/>
          <p14:tracePt t="14359" x="8181975" y="5448300"/>
          <p14:tracePt t="14376" x="7772400" y="5353050"/>
          <p14:tracePt t="14392" x="7400925" y="5267325"/>
          <p14:tracePt t="14409" x="7134225" y="5210175"/>
          <p14:tracePt t="14426" x="7077075" y="5200650"/>
          <p14:tracePt t="14442" x="7048500" y="5200650"/>
          <p14:tracePt t="14459" x="7029450" y="5200650"/>
          <p14:tracePt t="14766" x="7010400" y="5191125"/>
          <p14:tracePt t="14770" x="6924675" y="5133975"/>
          <p14:tracePt t="14779" x="6762750" y="5019675"/>
          <p14:tracePt t="14782" x="6181725" y="4648200"/>
          <p14:tracePt t="14795" x="5238750" y="4181475"/>
          <p14:tracePt t="14809" x="4800600" y="4029075"/>
          <p14:tracePt t="14826" x="4476750" y="3971925"/>
          <p14:tracePt t="14842" x="4095750" y="3952875"/>
          <p14:tracePt t="14859" x="3876675" y="3952875"/>
          <p14:tracePt t="14876" x="3819525" y="3952875"/>
          <p14:tracePt t="14892" x="3762375" y="3971925"/>
          <p14:tracePt t="14909" x="3752850" y="3990975"/>
          <p14:tracePt t="15097" x="3743325" y="3990975"/>
          <p14:tracePt t="15104" x="3705225" y="3971925"/>
          <p14:tracePt t="15108" x="3629025" y="3933825"/>
          <p14:tracePt t="15125" x="3362325" y="3819525"/>
          <p14:tracePt t="15126" x="2924175" y="3619500"/>
          <p14:tracePt t="15142" x="2628900" y="3543300"/>
          <p14:tracePt t="15159" x="2438400" y="3514725"/>
          <p14:tracePt t="15175" x="2352675" y="3514725"/>
          <p14:tracePt t="15192" x="2314575" y="3514725"/>
          <p14:tracePt t="15209" x="2305050" y="3514725"/>
          <p14:tracePt t="15225" x="2286000" y="3524250"/>
          <p14:tracePt t="15242" x="2276475" y="3524250"/>
          <p14:tracePt t="15363" x="2276475" y="3533775"/>
          <p14:tracePt t="15377" x="2266950" y="3533775"/>
          <p14:tracePt t="15505" x="2257425" y="3533775"/>
          <p14:tracePt t="15566" x="2247900" y="3533775"/>
          <p14:tracePt t="15699" x="2247900" y="3543300"/>
          <p14:tracePt t="15711" x="2247900" y="3552825"/>
          <p14:tracePt t="15716" x="2266950" y="3562350"/>
          <p14:tracePt t="15725" x="2286000" y="3571875"/>
          <p14:tracePt t="15742" x="2305050" y="3590925"/>
          <p14:tracePt t="15758" x="2324100" y="3600450"/>
          <p14:tracePt t="15775" x="2333625" y="3609975"/>
          <p14:tracePt t="15792" x="2343150" y="3609975"/>
          <p14:tracePt t="15852" x="2352675" y="3609975"/>
          <p14:tracePt t="16063" x="2362200" y="3619500"/>
          <p14:tracePt t="16076" x="2371725" y="3629025"/>
          <p14:tracePt t="16084" x="2381250" y="3638550"/>
          <p14:tracePt t="16088" x="2390775" y="3648075"/>
          <p14:tracePt t="16096" x="2428875" y="3667125"/>
          <p14:tracePt t="16108" x="2476500" y="3695700"/>
          <p14:tracePt t="16125" x="2533650" y="3724275"/>
          <p14:tracePt t="16142" x="2562225" y="3743325"/>
          <p14:tracePt t="16142" x="2571750" y="3743325"/>
          <p14:tracePt t="16159" x="2581275" y="3743325"/>
          <p14:tracePt t="16620" x="2590800" y="3743325"/>
          <p14:tracePt t="16631" x="2609850" y="3743325"/>
          <p14:tracePt t="16641" x="2609850" y="3752850"/>
          <p14:tracePt t="16642" x="2676525" y="3790950"/>
          <p14:tracePt t="16658" x="2733675" y="3838575"/>
          <p14:tracePt t="16675" x="2800350" y="3867150"/>
          <p14:tracePt t="16691" x="2819400" y="3886200"/>
          <p14:tracePt t="16708" x="2828925" y="3895725"/>
          <p14:tracePt t="16724" x="2838450" y="3895725"/>
          <p14:tracePt t="17463" x="2847975" y="3895725"/>
          <p14:tracePt t="17476" x="2867025" y="3895725"/>
          <p14:tracePt t="17484" x="2895600" y="3895725"/>
          <p14:tracePt t="17491" x="2914650" y="3895725"/>
          <p14:tracePt t="17496" x="2981325" y="3895725"/>
          <p14:tracePt t="17508" x="3048000" y="3895725"/>
          <p14:tracePt t="17524" x="3133725" y="3895725"/>
          <p14:tracePt t="17541" x="3181350" y="3895725"/>
          <p14:tracePt t="17557" x="3248025" y="3895725"/>
          <p14:tracePt t="17574" x="3286125" y="3895725"/>
          <p14:tracePt t="17591" x="3305175" y="3886200"/>
          <p14:tracePt t="17608" x="3305175" y="3867150"/>
          <p14:tracePt t="17624" x="3305175" y="3838575"/>
          <p14:tracePt t="17641" x="3305175" y="3819525"/>
          <p14:tracePt t="17658" x="3295650" y="3810000"/>
          <p14:tracePt t="17732" x="3295650" y="3819525"/>
          <p14:tracePt t="17736" x="3295650" y="3838575"/>
          <p14:tracePt t="17744" x="3305175" y="3876675"/>
          <p14:tracePt t="17747" x="3333750" y="3952875"/>
          <p14:tracePt t="17757" x="3362325" y="3990975"/>
          <p14:tracePt t="17774" x="3409950" y="4048125"/>
          <p14:tracePt t="17791" x="3438525" y="4067175"/>
          <p14:tracePt t="18061" x="3448050" y="4057650"/>
          <p14:tracePt t="18067" x="3476625" y="4048125"/>
          <p14:tracePt t="18070" x="3495675" y="4048125"/>
          <p14:tracePt t="18079" x="3562350" y="4010025"/>
          <p14:tracePt t="18091" x="3638550" y="3990975"/>
          <p14:tracePt t="18107" x="3667125" y="3981450"/>
          <p14:tracePt t="18145" x="3676650" y="3981450"/>
          <p14:tracePt t="18506" x="3686175" y="3981450"/>
          <p14:tracePt t="18521" x="3686175" y="3971925"/>
          <p14:tracePt t="18526" x="3695700" y="3971925"/>
          <p14:tracePt t="18545" x="3705225" y="3971925"/>
          <p14:tracePt t="18557" x="3714750" y="3971925"/>
          <p14:tracePt t="18557" x="3724275" y="3962400"/>
          <p14:tracePt t="18574" x="3733800" y="3962400"/>
          <p14:tracePt t="18645" x="3733800" y="3952875"/>
          <p14:tracePt t="18862" x="3743325" y="3952875"/>
          <p14:tracePt t="18874" x="3762375" y="3952875"/>
          <p14:tracePt t="18883" x="3800475" y="3971925"/>
          <p14:tracePt t="18891" x="3848100" y="3981450"/>
          <p14:tracePt t="18908" x="3924300" y="4038600"/>
          <p14:tracePt t="18924" x="3971925" y="4067175"/>
          <p14:tracePt t="18942" x="3971925" y="4076700"/>
          <p14:tracePt t="18958" x="3981450" y="4076700"/>
          <p14:tracePt t="18975" x="3990975" y="4095750"/>
          <p14:tracePt t="18991" x="4010025" y="4114800"/>
          <p14:tracePt t="19008" x="4048125" y="4143375"/>
          <p14:tracePt t="19024" x="4067175" y="4171950"/>
          <p14:tracePt t="19041" x="4076700" y="4191000"/>
          <p14:tracePt t="19058" x="4086225" y="4210050"/>
          <p14:tracePt t="19074" x="4095750" y="4238625"/>
          <p14:tracePt t="19091" x="4095750" y="4257675"/>
          <p14:tracePt t="19108" x="4095750" y="4267200"/>
          <p14:tracePt t="19125" x="4105275" y="4276725"/>
          <p14:tracePt t="19361" x="4114800" y="4295775"/>
          <p14:tracePt t="19370" x="4124325" y="4343400"/>
          <p14:tracePt t="19370" x="4181475" y="4448175"/>
          <p14:tracePt t="19374" x="4352925" y="4695825"/>
          <p14:tracePt t="19391" x="4781550" y="5257800"/>
          <p14:tracePt t="19408" x="5029200" y="5553075"/>
          <p14:tracePt t="19425" x="5076825" y="5591175"/>
          <p14:tracePt t="19441" x="5095875" y="5610225"/>
          <p14:tracePt t="19458" x="5105400" y="5610225"/>
          <p14:tracePt t="19474" x="5105400" y="5619750"/>
          <p14:tracePt t="19518" x="5114925" y="5619750"/>
          <p14:tracePt t="19845" x="5114925" y="5629275"/>
          <p14:tracePt t="20239" x="5105400" y="5619750"/>
          <p14:tracePt t="20242" x="5095875" y="5619750"/>
          <p14:tracePt t="20257" x="5067300" y="5591175"/>
          <p14:tracePt t="20258" x="5038725" y="5572125"/>
          <p14:tracePt t="20274" x="4972050" y="5505450"/>
          <p14:tracePt t="20291" x="4810125" y="5334000"/>
          <p14:tracePt t="20307" x="4714875" y="5238750"/>
          <p14:tracePt t="20324" x="4581525" y="5086350"/>
          <p14:tracePt t="20341" x="4524375" y="5029200"/>
          <p14:tracePt t="20357" x="4514850" y="5010150"/>
          <p14:tracePt t="20374" x="4495800" y="4991100"/>
          <p14:tracePt t="20629" x="4495800" y="4981575"/>
          <p14:tracePt t="20639" x="4495800" y="4972050"/>
          <p14:tracePt t="20650" x="4495800" y="4962525"/>
          <p14:tracePt t="20650" x="4505325" y="4962525"/>
          <p14:tracePt t="20657" x="4524375" y="4924425"/>
          <p14:tracePt t="20674" x="4533900" y="4914900"/>
          <p14:tracePt t="20691" x="4552950" y="4905375"/>
          <p14:tracePt t="20993" x="4562475" y="4905375"/>
          <p14:tracePt t="21392" x="4562475" y="4895850"/>
          <p14:tracePt t="21400" x="4562475" y="4886325"/>
          <p14:tracePt t="21401" x="4552950" y="4886325"/>
          <p14:tracePt t="21413" x="4514850" y="4867275"/>
          <p14:tracePt t="21424" x="4419600" y="4838700"/>
          <p14:tracePt t="21440" x="4295775" y="4829175"/>
          <p14:tracePt t="21457" x="4191000" y="4829175"/>
          <p14:tracePt t="21474" x="4076700" y="4876800"/>
          <p14:tracePt t="21490" x="3981450" y="4914900"/>
          <p14:tracePt t="21507" x="3867150" y="4953000"/>
          <p14:tracePt t="21524" x="3800475" y="4981575"/>
          <p14:tracePt t="21540" x="3762375" y="5019675"/>
          <p14:tracePt t="21557" x="3752850" y="5029200"/>
          <p14:tracePt t="21574" x="3752850" y="5038725"/>
          <p14:tracePt t="21821" x="3743325" y="5038725"/>
          <p14:tracePt t="21896" x="3743325" y="5048250"/>
          <p14:tracePt t="21900" x="3752850" y="5057775"/>
          <p14:tracePt t="21908" x="3771900" y="5076825"/>
          <p14:tracePt t="21908" x="3800475" y="5114925"/>
          <p14:tracePt t="21923" x="3829050" y="5153025"/>
          <p14:tracePt t="21940" x="3848100" y="5172075"/>
          <p14:tracePt t="21957" x="3857625" y="5181600"/>
          <p14:tracePt t="21973" x="3867150" y="5181600"/>
          <p14:tracePt t="22011" x="3867150" y="5191125"/>
          <p14:tracePt t="22052" x="3867150" y="5200650"/>
          <p14:tracePt t="22061" x="3867150" y="5210175"/>
          <p14:tracePt t="22078" x="3867150" y="5219700"/>
          <p14:tracePt t="22079" x="3876675" y="5219700"/>
          <p14:tracePt t="22090" x="3876675" y="5229225"/>
          <p14:tracePt t="22090" x="3886200" y="5229225"/>
          <p14:tracePt t="22107" x="3895725" y="5248275"/>
          <p14:tracePt t="22123" x="3924300" y="5305425"/>
          <p14:tracePt t="22140" x="3943350" y="5334000"/>
          <p14:tracePt t="22157" x="3952875" y="5343525"/>
          <p14:tracePt t="22173" x="3952875" y="5353050"/>
          <p14:tracePt t="22220" x="3952875" y="5362575"/>
          <p14:tracePt t="22224" x="3962400" y="5362575"/>
          <p14:tracePt t="22230" x="3971925" y="5372100"/>
          <p14:tracePt t="22240" x="3971925" y="5381625"/>
          <p14:tracePt t="22609" x="3981450" y="5372100"/>
          <p14:tracePt t="22613" x="4000500" y="5362575"/>
          <p14:tracePt t="22618" x="4010025" y="5343525"/>
          <p14:tracePt t="22626" x="4171950" y="5229225"/>
          <p14:tracePt t="22640" x="4333875" y="5143500"/>
          <p14:tracePt t="22656" x="4486275" y="5067300"/>
          <p14:tracePt t="22673" x="4638675" y="5000625"/>
          <p14:tracePt t="22690" x="4695825" y="4972050"/>
          <p14:tracePt t="22706" x="4781550" y="4943475"/>
          <p14:tracePt t="22723" x="4905375" y="4933950"/>
          <p14:tracePt t="22740" x="5019675" y="4933950"/>
          <p14:tracePt t="22756" x="5114925" y="4943475"/>
          <p14:tracePt t="22773" x="5267325" y="5010150"/>
          <p14:tracePt t="22790" x="5372100" y="5095875"/>
          <p14:tracePt t="22806" x="5429250" y="5153025"/>
          <p14:tracePt t="22823" x="5505450" y="5229225"/>
          <p14:tracePt t="22840" x="5562600" y="5267325"/>
          <p14:tracePt t="22856" x="5591175" y="5305425"/>
          <p14:tracePt t="22873" x="5629275" y="5372100"/>
          <p14:tracePt t="22889" x="5667375" y="5410200"/>
          <p14:tracePt t="22906" x="5695950" y="5438775"/>
          <p14:tracePt t="22923" x="5724525" y="5467350"/>
          <p14:tracePt t="22940" x="5753100" y="5505450"/>
          <p14:tracePt t="22956" x="5772150" y="5534025"/>
          <p14:tracePt t="22973" x="5791200" y="5553075"/>
          <p14:tracePt t="22990" x="5810250" y="5581650"/>
          <p14:tracePt t="23006" x="5819775" y="5591175"/>
          <p14:tracePt t="23023" x="5838825" y="5610225"/>
          <p14:tracePt t="23040" x="5857875" y="5629275"/>
          <p14:tracePt t="23056" x="5876925" y="5648325"/>
          <p14:tracePt t="23056" x="5876925" y="5657850"/>
          <p14:tracePt t="23073" x="5886450" y="5667375"/>
          <p14:tracePt t="23127" x="5886450" y="5676900"/>
          <p14:tracePt t="23723" x="5876925" y="5657850"/>
          <p14:tracePt t="23732" x="5857875" y="5648325"/>
          <p14:tracePt t="23736" x="5829300" y="5629275"/>
          <p14:tracePt t="23740" x="5648325" y="5553075"/>
          <p14:tracePt t="23756" x="5276850" y="5476875"/>
          <p14:tracePt t="23756" x="5124450" y="5457825"/>
          <p14:tracePt t="23773" x="4829175" y="5410200"/>
          <p14:tracePt t="23789" x="4552950" y="5391150"/>
          <p14:tracePt t="23806" x="4067175" y="5486400"/>
          <p14:tracePt t="23823" x="3838575" y="5562600"/>
          <p14:tracePt t="23839" x="3657600" y="5629275"/>
          <p14:tracePt t="23856" x="3228975" y="5762625"/>
          <p14:tracePt t="23873" x="3009900" y="5810250"/>
          <p14:tracePt t="23889" x="2743200" y="5810250"/>
          <p14:tracePt t="23906" x="2628900" y="5810250"/>
          <p14:tracePt t="23923" x="2600325" y="5810250"/>
          <p14:tracePt t="23939" x="2581275" y="5800725"/>
          <p14:tracePt t="23956" x="2571750" y="5800725"/>
          <p14:tracePt t="24004" x="2562225" y="5800725"/>
          <p14:tracePt t="24017" x="2552700" y="5791200"/>
          <p14:tracePt t="24032" x="2543175" y="5791200"/>
          <p14:tracePt t="24041" x="2543175" y="5781675"/>
          <p14:tracePt t="24046" x="2533650" y="5781675"/>
          <p14:tracePt t="24056" x="2524125" y="5772150"/>
          <p14:tracePt t="24106" x="2514600" y="5772150"/>
          <p14:tracePt t="24121" x="2505075" y="5772150"/>
          <p14:tracePt t="24131" x="2495550" y="5753100"/>
          <p14:tracePt t="24131" x="2486025" y="5753100"/>
          <p14:tracePt t="24140" x="2419350" y="5724525"/>
          <p14:tracePt t="24157" x="2352675" y="5695950"/>
          <p14:tracePt t="24173" x="2343150" y="5686425"/>
          <p14:tracePt t="24190" x="2305050" y="5686425"/>
          <p14:tracePt t="24207" x="2257425" y="5657850"/>
          <p14:tracePt t="24223" x="2219325" y="5648325"/>
          <p14:tracePt t="24241" x="2171700" y="5629275"/>
          <p14:tracePt t="24257" x="2152650" y="5619750"/>
          <p14:tracePt t="24274" x="2133600" y="5619750"/>
          <p14:tracePt t="24382" x="2133600" y="5610225"/>
          <p14:tracePt t="24462" x="2133600" y="5600700"/>
          <p14:tracePt t="25042" x="2143125" y="5600700"/>
          <p14:tracePt t="25050" x="2152650" y="5600700"/>
          <p14:tracePt t="25050" x="2152650" y="5591175"/>
          <p14:tracePt t="25056" x="2162175" y="5591175"/>
          <p14:tracePt t="25073" x="2181225" y="5591175"/>
          <p14:tracePt t="25090" x="2200275" y="5591175"/>
          <p14:tracePt t="25107" x="2219325" y="5591175"/>
          <p14:tracePt t="25123" x="2238375" y="5591175"/>
          <p14:tracePt t="25139" x="2266950" y="5591175"/>
          <p14:tracePt t="25156" x="2295525" y="5591175"/>
          <p14:tracePt t="25173" x="2333625" y="5591175"/>
          <p14:tracePt t="25190" x="2362200" y="5591175"/>
          <p14:tracePt t="25206" x="2400300" y="5591175"/>
          <p14:tracePt t="25223" x="2409825" y="5600700"/>
          <p14:tracePt t="25239" x="2419350" y="5600700"/>
          <p14:tracePt t="25257" x="2447925" y="5600700"/>
          <p14:tracePt t="25273" x="2466975" y="5600700"/>
          <p14:tracePt t="25290" x="2486025" y="5600700"/>
          <p14:tracePt t="25306" x="2505075" y="5600700"/>
          <p14:tracePt t="25323" x="2514600" y="5600700"/>
          <p14:tracePt t="25339" x="2524125" y="5600700"/>
          <p14:tracePt t="25382" x="2533650" y="5600700"/>
          <p14:tracePt t="25394" x="2543175" y="5600700"/>
          <p14:tracePt t="25406" x="2552700" y="5600700"/>
          <p14:tracePt t="25409" x="2562225" y="5600700"/>
          <p14:tracePt t="25423" x="2571750" y="5600700"/>
          <p14:tracePt t="25439" x="2581275" y="5600700"/>
          <p14:tracePt t="25477" x="2590800" y="5600700"/>
          <p14:tracePt t="25494" x="2600325" y="5600700"/>
          <p14:tracePt t="25511" x="2609850" y="5600700"/>
          <p14:tracePt t="25512" x="2619375" y="5600700"/>
          <p14:tracePt t="25523" x="2638425" y="5600700"/>
          <p14:tracePt t="25559" x="2647950" y="5600700"/>
          <p14:tracePt t="25577" x="2657475" y="5600700"/>
          <p14:tracePt t="25639" x="2667000" y="5600700"/>
          <p14:tracePt t="25653" x="2686050" y="5600700"/>
          <p14:tracePt t="25657" x="2695575" y="5600700"/>
          <p14:tracePt t="25673" x="2733675" y="5600700"/>
          <p14:tracePt t="25675" x="2847975" y="5581650"/>
          <p14:tracePt t="25689" x="3000375" y="5543550"/>
          <p14:tracePt t="25706" x="3086100" y="5524500"/>
          <p14:tracePt t="25723" x="3200400" y="5524500"/>
          <p14:tracePt t="25739" x="3257550" y="5524500"/>
          <p14:tracePt t="25756" x="3295650" y="5524500"/>
          <p14:tracePt t="25773" x="3333750" y="5524500"/>
          <p14:tracePt t="25789" x="3362325" y="5524500"/>
          <p14:tracePt t="25806" x="3371850" y="5524500"/>
          <p14:tracePt t="25823" x="3381375" y="5524500"/>
          <p14:tracePt t="25839" x="3400425" y="5524500"/>
          <p14:tracePt t="25856" x="3419475" y="5534025"/>
          <p14:tracePt t="25873" x="3457575" y="5534025"/>
          <p14:tracePt t="25889" x="3486150" y="5534025"/>
          <p14:tracePt t="25906" x="3495675" y="5534025"/>
          <p14:tracePt t="25923" x="3505200" y="5534025"/>
          <p14:tracePt t="25939" x="3514725" y="5534025"/>
          <p14:tracePt t="25956" x="3524250" y="5534025"/>
          <p14:tracePt t="26011" x="3533775" y="5534025"/>
          <p14:tracePt t="27016" x="3543300" y="5534025"/>
          <p14:tracePt t="27120" x="3533775" y="5534025"/>
          <p14:tracePt t="27128" x="3524250" y="5534025"/>
          <p14:tracePt t="27138" x="3505200" y="5534025"/>
          <p14:tracePt t="27139" x="3438525" y="5534025"/>
          <p14:tracePt t="27156" x="3343275" y="5534025"/>
          <p14:tracePt t="27172" x="3248025" y="5534025"/>
          <p14:tracePt t="27189" x="3143250" y="5514975"/>
          <p14:tracePt t="27206" x="3076575" y="5505450"/>
          <p14:tracePt t="27222" x="3038475" y="5486400"/>
          <p14:tracePt t="27239" x="3009900" y="5457825"/>
          <p14:tracePt t="27255" x="2990850" y="5419725"/>
          <p14:tracePt t="27273" x="2971800" y="5381625"/>
          <p14:tracePt t="27289" x="2971800" y="5353050"/>
          <p14:tracePt t="27289" x="2971800" y="5343525"/>
          <p14:tracePt t="27306" x="2971800" y="5334000"/>
          <p14:tracePt t="27322" x="2971800" y="5324475"/>
          <p14:tracePt t="27339" x="2981325" y="5324475"/>
          <p14:tracePt t="27357" x="2990850" y="5324475"/>
          <p14:tracePt t="27566" x="2990850" y="5314950"/>
          <p14:tracePt t="27573" x="2924175" y="5191125"/>
          <p14:tracePt t="27578" x="2886075" y="5105400"/>
          <p14:tracePt t="27589" x="2695575" y="4762500"/>
          <p14:tracePt t="27605" x="2600325" y="4486275"/>
          <p14:tracePt t="27622" x="2543175" y="4181475"/>
          <p14:tracePt t="27639" x="2543175" y="4048125"/>
          <p14:tracePt t="27655" x="2543175" y="3981450"/>
          <p14:tracePt t="27672" x="2552700" y="3952875"/>
          <p14:tracePt t="27689" x="2552700" y="3943350"/>
          <p14:tracePt t="27813" x="2552700" y="3962400"/>
          <p14:tracePt t="27822" x="2552700" y="3990975"/>
          <p14:tracePt t="27827" x="2486025" y="4295775"/>
          <p14:tracePt t="27838" x="2466975" y="4591050"/>
          <p14:tracePt t="27855" x="2476500" y="5114925"/>
          <p14:tracePt t="27872" x="2562225" y="5467350"/>
          <p14:tracePt t="27888" x="2600325" y="5572125"/>
          <p14:tracePt t="27905" x="2619375" y="5600700"/>
          <p14:tracePt t="27922" x="2628900" y="5629275"/>
          <p14:tracePt t="27983" x="2638425" y="5629275"/>
          <p14:tracePt t="28002" x="2638425" y="5591175"/>
          <p14:tracePt t="28008" x="2619375" y="5486400"/>
          <p14:tracePt t="28012" x="2581275" y="5210175"/>
          <p14:tracePt t="28022" x="2552700" y="4743450"/>
          <p14:tracePt t="28038" x="2552700" y="4467225"/>
          <p14:tracePt t="28055" x="2590800" y="4152900"/>
          <p14:tracePt t="28072" x="2609850" y="4057650"/>
          <p14:tracePt t="28088" x="2619375" y="4010025"/>
          <p14:tracePt t="28105" x="2619375" y="3981450"/>
          <p14:tracePt t="28122" x="2619375" y="3962400"/>
          <p14:tracePt t="28157" x="2619375" y="3952875"/>
          <p14:tracePt t="28207" x="2619375" y="3962400"/>
          <p14:tracePt t="28214" x="2600325" y="4010025"/>
          <p14:tracePt t="28215" x="2590800" y="4105275"/>
          <p14:tracePt t="28221" x="2571750" y="4400550"/>
          <p14:tracePt t="28238" x="2619375" y="5038725"/>
          <p14:tracePt t="28255" x="2781300" y="5648325"/>
          <p14:tracePt t="28272" x="2838450" y="5819775"/>
          <p14:tracePt t="28272" x="2847975" y="5848350"/>
          <p14:tracePt t="28289" x="2857500" y="5867400"/>
          <p14:tracePt t="28305" x="2857500" y="5876925"/>
          <p14:tracePt t="28322" x="2867025" y="5876925"/>
          <p14:tracePt t="28338" x="2876550" y="5876925"/>
          <p14:tracePt t="28355" x="2905125" y="5619750"/>
          <p14:tracePt t="28372" x="2943225" y="5067300"/>
          <p14:tracePt t="28388" x="2971800" y="4743450"/>
          <p14:tracePt t="28405" x="3000375" y="4457700"/>
          <p14:tracePt t="28422" x="3019425" y="4343400"/>
          <p14:tracePt t="28438" x="3038475" y="4305300"/>
          <p14:tracePt t="28455" x="3048000" y="4276725"/>
          <p14:tracePt t="28471" x="3057525" y="4276725"/>
          <p14:tracePt t="28555" x="3057525" y="4286250"/>
          <p14:tracePt t="28559" x="3057525" y="4324350"/>
          <p14:tracePt t="28567" x="3057525" y="4400550"/>
          <p14:tracePt t="28571" x="3057525" y="4552950"/>
          <p14:tracePt t="28588" x="3057525" y="4743450"/>
          <p14:tracePt t="28605" x="3076575" y="4848225"/>
          <p14:tracePt t="28621" x="3095625" y="4867275"/>
          <p14:tracePt t="28638" x="3095625" y="4886325"/>
          <p14:tracePt t="28655" x="3095625" y="4895850"/>
          <p14:tracePt t="28723" x="3105150" y="4857750"/>
          <p14:tracePt t="28728" x="3114675" y="4829175"/>
          <p14:tracePt t="28732" x="3124200" y="4791075"/>
          <p14:tracePt t="28740" x="3171825" y="4486275"/>
          <p14:tracePt t="28755" x="3200400" y="4248150"/>
          <p14:tracePt t="28772" x="3200400" y="3914775"/>
          <p14:tracePt t="28788" x="3209925" y="3790950"/>
          <p14:tracePt t="28805" x="3209925" y="3743325"/>
          <p14:tracePt t="28821" x="3219450" y="3714750"/>
          <p14:tracePt t="28902" x="3219450" y="3733800"/>
          <p14:tracePt t="28906" x="3219450" y="3762375"/>
          <p14:tracePt t="28913" x="3190875" y="3848100"/>
          <p14:tracePt t="28921" x="3143250" y="3990975"/>
          <p14:tracePt t="28938" x="3105150" y="4200525"/>
          <p14:tracePt t="28954" x="3095625" y="4257675"/>
          <p14:tracePt t="28971" x="3095625" y="4286250"/>
          <p14:tracePt t="28988" x="3086100" y="4295775"/>
          <p14:tracePt t="29004" x="3086100" y="4305300"/>
          <p14:tracePt t="29043" x="3086100" y="4295775"/>
          <p14:tracePt t="29054" x="3067050" y="4200525"/>
          <p14:tracePt t="29055" x="3057525" y="4000500"/>
          <p14:tracePt t="29071" x="3057525" y="3810000"/>
          <p14:tracePt t="29088" x="3095625" y="3600450"/>
          <p14:tracePt t="29105" x="3105150" y="3562350"/>
          <p14:tracePt t="29121" x="3124200" y="3543300"/>
          <p14:tracePt t="29192" x="3124200" y="3552825"/>
          <p14:tracePt t="29200" x="3114675" y="3600450"/>
          <p14:tracePt t="29209" x="3095625" y="3714750"/>
          <p14:tracePt t="29210" x="3038475" y="4105275"/>
          <p14:tracePt t="29221" x="3028950" y="4791075"/>
          <p14:tracePt t="29238" x="3105150" y="5295900"/>
          <p14:tracePt t="29254" x="3152775" y="5553075"/>
          <p14:tracePt t="29271" x="3171825" y="5591175"/>
          <p14:tracePt t="29316" x="3171825" y="5600700"/>
          <p14:tracePt t="29366" x="3181350" y="5600700"/>
          <p14:tracePt t="29373" x="3181350" y="5581650"/>
          <p14:tracePt t="29388" x="3181350" y="5419725"/>
          <p14:tracePt t="29388" x="3181350" y="5019675"/>
          <p14:tracePt t="29405" x="3171825" y="4714875"/>
          <p14:tracePt t="29421" x="3162300" y="4352925"/>
          <p14:tracePt t="29438" x="3152775" y="4219575"/>
          <p14:tracePt t="29455" x="3152775" y="4181475"/>
          <p14:tracePt t="29471" x="3152775" y="4162425"/>
          <p14:tracePt t="29540" x="3143250" y="4162425"/>
          <p14:tracePt t="29548" x="3133725" y="4191000"/>
          <p14:tracePt t="29552" x="3124200" y="4229100"/>
          <p14:tracePt t="29561" x="3095625" y="4391025"/>
          <p14:tracePt t="29571" x="3086100" y="4724400"/>
          <p14:tracePt t="29588" x="3171825" y="5105400"/>
          <p14:tracePt t="29604" x="3228975" y="5286375"/>
          <p14:tracePt t="29621" x="3267075" y="5372100"/>
          <p14:tracePt t="29638" x="3276600" y="5391150"/>
          <p14:tracePt t="29692" x="3286125" y="5391150"/>
          <p14:tracePt t="29697" x="3286125" y="5362575"/>
          <p14:tracePt t="29701" x="3286125" y="5295900"/>
          <p14:tracePt t="29711" x="3267075" y="5067300"/>
          <p14:tracePt t="29721" x="3219450" y="4648200"/>
          <p14:tracePt t="29738" x="3200400" y="4362450"/>
          <p14:tracePt t="29754" x="3200400" y="4238625"/>
          <p14:tracePt t="29771" x="3200400" y="4133850"/>
          <p14:tracePt t="29788" x="3200400" y="4095750"/>
          <p14:tracePt t="29804" x="3200400" y="4086225"/>
          <p14:tracePt t="29871" x="3200400" y="4095750"/>
          <p14:tracePt t="29875" x="3200400" y="4114800"/>
          <p14:tracePt t="29887" x="3200400" y="4162425"/>
          <p14:tracePt t="29888" x="3200400" y="4229100"/>
          <p14:tracePt t="29905" x="3200400" y="4352925"/>
          <p14:tracePt t="29921" x="3209925" y="4486275"/>
          <p14:tracePt t="29938" x="3257550" y="4648200"/>
          <p14:tracePt t="29954" x="3305175" y="4791075"/>
          <p14:tracePt t="29971" x="3333750" y="4819650"/>
          <p14:tracePt t="29988" x="3343275" y="4829175"/>
          <p14:tracePt t="30023" x="3352800" y="4829175"/>
          <p14:tracePt t="30024" x="3362325" y="4800600"/>
          <p14:tracePt t="30038" x="3390900" y="4724400"/>
          <p14:tracePt t="30054" x="3409950" y="4657725"/>
          <p14:tracePt t="30071" x="3419475" y="4638675"/>
          <p14:tracePt t="30087" x="3429000" y="4629150"/>
          <p14:tracePt t="30135" x="3429000" y="4610100"/>
          <p14:tracePt t="30322" x="3438525" y="4610100"/>
          <p14:tracePt t="30329" x="3448050" y="4619625"/>
          <p14:tracePt t="30333" x="3495675" y="4629150"/>
          <p14:tracePt t="30339" x="3819525" y="4819650"/>
          <p14:tracePt t="30354" x="4267200" y="5191125"/>
          <p14:tracePt t="30371" x="4448175" y="5324475"/>
          <p14:tracePt t="30387" x="4543425" y="5400675"/>
          <p14:tracePt t="30404" x="4562475" y="5410200"/>
          <p14:tracePt t="30421" x="4572000" y="5419725"/>
          <p14:tracePt t="30507" x="4581525" y="5419725"/>
          <p14:tracePt t="30528" x="4591050" y="5410200"/>
          <p14:tracePt t="30584" x="4600575" y="5410200"/>
          <p14:tracePt t="30590" x="4619625" y="5410200"/>
          <p14:tracePt t="30604" x="4791075" y="5534025"/>
          <p14:tracePt t="30620" x="5000625" y="5676900"/>
          <p14:tracePt t="30621" x="5086350" y="5724525"/>
          <p14:tracePt t="30637" x="5153025" y="5753100"/>
          <p14:tracePt t="30654" x="5191125" y="5753100"/>
          <p14:tracePt t="30689" x="5200650" y="5753100"/>
          <p14:tracePt t="30704" x="5210175" y="5753100"/>
          <p14:tracePt t="30955" x="5219700" y="5743575"/>
          <p14:tracePt t="30964" x="5238750" y="5734050"/>
          <p14:tracePt t="30971" x="5276850" y="5724525"/>
          <p14:tracePt t="30972" x="5410200" y="5686425"/>
          <p14:tracePt t="30987" x="5743575" y="5676900"/>
          <p14:tracePt t="31004" x="5962650" y="5734050"/>
          <p14:tracePt t="31021" x="6105525" y="5819775"/>
          <p14:tracePt t="31037" x="6134100" y="5857875"/>
          <p14:tracePt t="31054" x="6153150" y="5867400"/>
          <p14:tracePt t="31071" x="6153150" y="5876925"/>
          <p14:tracePt t="31769" x="6143625" y="5876925"/>
          <p14:tracePt t="31787" x="6134100" y="5876925"/>
          <p14:tracePt t="31794" x="6124575" y="5876925"/>
          <p14:tracePt t="31803" x="6038850" y="5848350"/>
          <p14:tracePt t="31820" x="5848350" y="5781675"/>
          <p14:tracePt t="31821" x="5553075" y="5657850"/>
          <p14:tracePt t="31837" x="4981575" y="5419725"/>
          <p14:tracePt t="31854" x="4810125" y="5353050"/>
          <p14:tracePt t="31870" x="4657725" y="5334000"/>
          <p14:tracePt t="31887" x="4581525" y="5324475"/>
          <p14:tracePt t="31924" x="4572000" y="5324475"/>
          <p14:tracePt t="32131" x="4562475" y="5324475"/>
          <p14:tracePt t="32135" x="4543425" y="5295900"/>
          <p14:tracePt t="32139" x="4467225" y="5238750"/>
          <p14:tracePt t="32147" x="4371975" y="5133975"/>
          <p14:tracePt t="32153" x="3752850" y="4743450"/>
          <p14:tracePt t="32170" x="2990850" y="4257675"/>
          <p14:tracePt t="32187" x="2581275" y="4000500"/>
          <p14:tracePt t="32204" x="2390775" y="3905250"/>
          <p14:tracePt t="32220" x="2257425" y="3848100"/>
          <p14:tracePt t="32237" x="2238375" y="3848100"/>
          <p14:tracePt t="32253" x="2228850" y="3829050"/>
          <p14:tracePt t="32457" x="2219325" y="3829050"/>
          <p14:tracePt t="32461" x="2209800" y="3819525"/>
          <p14:tracePt t="32470" x="2200275" y="3810000"/>
          <p14:tracePt t="32470" x="2190750" y="3800475"/>
          <p14:tracePt t="32517" x="2200275" y="3800475"/>
          <p14:tracePt t="32521" x="2257425" y="3810000"/>
          <p14:tracePt t="32529" x="2476500" y="3933825"/>
          <p14:tracePt t="32536" x="2809875" y="4114800"/>
          <p14:tracePt t="32553" x="3324225" y="4419600"/>
          <p14:tracePt t="32553" x="3448050" y="4486275"/>
          <p14:tracePt t="32570" x="3752850" y="4648200"/>
          <p14:tracePt t="32586" x="3933825" y="4752975"/>
          <p14:tracePt t="32586" x="3971925" y="4781550"/>
          <p14:tracePt t="32603" x="3990975" y="4791075"/>
          <p14:tracePt t="32790" x="4010025" y="4791075"/>
          <p14:tracePt t="32794" x="4067175" y="4810125"/>
          <p14:tracePt t="32802" x="4171950" y="4857750"/>
          <p14:tracePt t="32802" x="4314825" y="4924425"/>
          <p14:tracePt t="32820" x="4724400" y="5143500"/>
          <p14:tracePt t="32820" x="5105400" y="5419725"/>
          <p14:tracePt t="32837" x="5429250" y="5638800"/>
          <p14:tracePt t="32853" x="5572125" y="5724525"/>
          <p14:tracePt t="32870" x="5572125" y="5734050"/>
          <p14:tracePt t="32928" x="5562600" y="5734050"/>
          <p14:tracePt t="32932" x="5553075" y="5734050"/>
          <p14:tracePt t="32942" x="5543550" y="5734050"/>
          <p14:tracePt t="32963" x="5534025" y="5734050"/>
          <p14:tracePt t="32976" x="5514975" y="5734050"/>
          <p14:tracePt t="32988" x="5505450" y="5734050"/>
          <p14:tracePt t="32992" x="5448300" y="5734050"/>
          <p14:tracePt t="33003" x="5343525" y="5734050"/>
          <p14:tracePt t="33020" x="5295900" y="5734050"/>
          <p14:tracePt t="33036" x="5238750" y="5734050"/>
          <p14:tracePt t="33053" x="5200650" y="5743575"/>
          <p14:tracePt t="33069" x="5191125" y="5753100"/>
          <p14:tracePt t="33112" x="5181600" y="5762625"/>
          <p14:tracePt t="33116" x="5181600" y="5772150"/>
          <p14:tracePt t="33120" x="5181600" y="5791200"/>
          <p14:tracePt t="33136" x="5172075" y="5819775"/>
          <p14:tracePt t="33178" x="5172075" y="5829300"/>
          <p14:tracePt t="33314" x="5162550" y="5829300"/>
          <p14:tracePt t="33435" x="5162550" y="5838825"/>
          <p14:tracePt t="33957" x="5153025" y="5838825"/>
          <p14:tracePt t="33969" x="5143500" y="5838825"/>
          <p14:tracePt t="33972" x="5124450" y="5829300"/>
          <p14:tracePt t="33986" x="5095875" y="5829300"/>
          <p14:tracePt t="33989" x="5076825" y="5819775"/>
          <p14:tracePt t="34002" x="5067300" y="5810250"/>
          <p14:tracePt t="34019" x="5057775" y="5810250"/>
          <p14:tracePt t="34069" x="5048250" y="5810250"/>
          <p14:tracePt t="35202" x="5048250" y="5800725"/>
          <p14:tracePt t="35208" x="5038725" y="5800725"/>
          <p14:tracePt t="35212" x="5038725" y="5791200"/>
          <p14:tracePt t="35222" x="5029200" y="5772150"/>
          <p14:tracePt t="35235" x="5019675" y="5753100"/>
          <p14:tracePt t="35252" x="5019675" y="5743575"/>
          <p14:tracePt t="35268" x="5019675" y="5724525"/>
          <p14:tracePt t="35285" x="5029200" y="5705475"/>
          <p14:tracePt t="35302" x="5048250" y="5686425"/>
          <p14:tracePt t="35319" x="5086350" y="5657850"/>
          <p14:tracePt t="35335" x="5124450" y="5648325"/>
          <p14:tracePt t="35352" x="5133975" y="5648325"/>
          <p14:tracePt t="35369" x="5162550" y="5648325"/>
          <p14:tracePt t="35385" x="5191125" y="5667375"/>
          <p14:tracePt t="35403" x="5210175" y="5686425"/>
          <p14:tracePt t="35419" x="5248275" y="5724525"/>
          <p14:tracePt t="35435" x="5267325" y="5743575"/>
          <p14:tracePt t="35452" x="5276850" y="5762625"/>
          <p14:tracePt t="35469" x="5286375" y="5810250"/>
          <p14:tracePt t="35485" x="5286375" y="5857875"/>
          <p14:tracePt t="35502" x="5286375" y="5886450"/>
          <p14:tracePt t="35519" x="5276850" y="5905500"/>
          <p14:tracePt t="35535" x="5219700" y="5943600"/>
          <p14:tracePt t="35552" x="5133975" y="5953125"/>
          <p14:tracePt t="35569" x="5038725" y="5962650"/>
          <p14:tracePt t="35585" x="4905375" y="5962650"/>
          <p14:tracePt t="35602" x="4819650" y="5962650"/>
          <p14:tracePt t="35619" x="4781550" y="5953125"/>
          <p14:tracePt t="35635" x="4743450" y="5924550"/>
          <p14:tracePt t="35652" x="4733925" y="5895975"/>
          <p14:tracePt t="35669" x="4724400" y="5857875"/>
          <p14:tracePt t="35685" x="4724400" y="5810250"/>
          <p14:tracePt t="35702" x="4724400" y="5753100"/>
          <p14:tracePt t="35719" x="4724400" y="5743575"/>
          <p14:tracePt t="35735" x="4724400" y="5734050"/>
          <p14:tracePt t="35804" x="4733925" y="5734050"/>
          <p14:tracePt t="35854" x="4743450" y="5734050"/>
          <p14:tracePt t="35997" x="4752975" y="5734050"/>
          <p14:tracePt t="36015" x="4762500" y="5734050"/>
          <p14:tracePt t="36027" x="4772025" y="5734050"/>
          <p14:tracePt t="36031" x="4781550" y="5734050"/>
          <p14:tracePt t="36043" x="4791075" y="5734050"/>
          <p14:tracePt t="36051" x="4819650" y="5734050"/>
          <p14:tracePt t="36068" x="4838700" y="5734050"/>
          <p14:tracePt t="36085" x="4857750" y="5734050"/>
          <p14:tracePt t="36101" x="4905375" y="5762625"/>
          <p14:tracePt t="36118" x="4933950" y="5781675"/>
          <p14:tracePt t="36152" x="4943475" y="5781675"/>
          <p14:tracePt t="36153" x="4943475" y="5791200"/>
          <p14:tracePt t="36168" x="4953000" y="5800725"/>
          <p14:tracePt t="36289" x="4962525" y="5800725"/>
          <p14:tracePt t="36350" x="4972050" y="5810250"/>
          <p14:tracePt t="36354" x="4981575" y="5810250"/>
          <p14:tracePt t="36357" x="4991100" y="5819775"/>
          <p14:tracePt t="36368" x="5000625" y="5819775"/>
          <p14:tracePt t="36384" x="5019675" y="5819775"/>
          <p14:tracePt t="36432" x="5019675" y="5829300"/>
          <p14:tracePt t="36738" x="5019675" y="5819775"/>
          <p14:tracePt t="36747" x="5010150" y="5810250"/>
          <p14:tracePt t="36751" x="5010150" y="5791200"/>
          <p14:tracePt t="36751" x="4991100" y="5772150"/>
          <p14:tracePt t="36768" x="4972050" y="5743575"/>
          <p14:tracePt t="36785" x="4962525" y="5734050"/>
          <p14:tracePt t="37598" x="4962525" y="5724525"/>
          <p14:tracePt t="37602" x="4962525" y="5705475"/>
          <p14:tracePt t="37611" x="4972050" y="5686425"/>
          <p14:tracePt t="37618" x="4962525" y="5438775"/>
          <p14:tracePt t="37634" x="4943475" y="4943475"/>
          <p14:tracePt t="37651" x="4943475" y="4657725"/>
          <p14:tracePt t="37668" x="4953000" y="4343400"/>
          <p14:tracePt t="37684" x="4972050" y="4219575"/>
          <p14:tracePt t="37701" x="4972050" y="4191000"/>
          <p14:tracePt t="37718" x="4981575" y="4191000"/>
          <p14:tracePt t="37974" x="4981575" y="4200525"/>
          <p14:tracePt t="37981" x="4981575" y="4210050"/>
          <p14:tracePt t="37986" x="4991100" y="4238625"/>
          <p14:tracePt t="37990" x="5010150" y="4314825"/>
          <p14:tracePt t="38001" x="5276850" y="5124450"/>
          <p14:tracePt t="38017" x="5467350" y="5514975"/>
          <p14:tracePt t="38034" x="5581650" y="5791200"/>
          <p14:tracePt t="38051" x="5619750" y="5838825"/>
          <p14:tracePt t="38067" x="5629275" y="5848350"/>
          <p14:tracePt t="38110" x="5629275" y="5857875"/>
          <p14:tracePt t="38197" x="5619750" y="5857875"/>
          <p14:tracePt t="38209" x="5610225" y="5857875"/>
          <p14:tracePt t="38226" x="5600700" y="5857875"/>
          <p14:tracePt t="38246" x="5591175" y="5857875"/>
          <p14:tracePt t="38312" x="5581650" y="5857875"/>
          <p14:tracePt t="38324" x="5581650" y="5867400"/>
          <p14:tracePt t="38338" x="5572125" y="5867400"/>
          <p14:tracePt t="38338" x="5562600" y="5867400"/>
          <p14:tracePt t="38339" x="5562600" y="5876925"/>
          <p14:tracePt t="38349" x="5553075" y="5876925"/>
          <p14:tracePt t="38399" x="5543550" y="5876925"/>
          <p14:tracePt t="38414" x="5543550" y="5886450"/>
          <p14:tracePt t="38423" x="5534025" y="5886450"/>
          <p14:tracePt t="38433" x="5534025" y="5895975"/>
          <p14:tracePt t="38435" x="5514975" y="5905500"/>
          <p14:tracePt t="38449" x="5495925" y="5905500"/>
          <p14:tracePt t="38466" x="5486400" y="5905500"/>
          <p14:tracePt t="38483" x="5467350" y="5905500"/>
          <p14:tracePt t="38500" x="5457825" y="5915025"/>
          <p14:tracePt t="38516" x="5448300" y="5915025"/>
          <p14:tracePt t="38533" x="5419725" y="5915025"/>
          <p14:tracePt t="38549" x="5410200" y="5915025"/>
          <p14:tracePt t="38566" x="5400675" y="5915025"/>
          <p14:tracePt t="38914" x="5400675" y="5905500"/>
          <p14:tracePt t="38918" x="5400675" y="5895975"/>
          <p14:tracePt t="38932" x="5400675" y="5857875"/>
          <p14:tracePt t="38933" x="5429250" y="5829300"/>
          <p14:tracePt t="38933" x="5457825" y="5810250"/>
          <p14:tracePt t="38950" x="5572125" y="5743575"/>
          <p14:tracePt t="38966" x="5753100" y="5686425"/>
          <p14:tracePt t="38983" x="5867400" y="5676900"/>
          <p14:tracePt t="38999" x="5991225" y="5705475"/>
          <p14:tracePt t="39016" x="6105525" y="5781675"/>
          <p14:tracePt t="39032" x="6172200" y="5857875"/>
          <p14:tracePt t="39049" x="6200775" y="5876925"/>
          <p14:tracePt t="39066" x="6229350" y="5886450"/>
          <p14:tracePt t="39082" x="6238875" y="5905500"/>
          <p14:tracePt t="39118" x="6248400" y="5905500"/>
          <p14:tracePt t="39173" x="6248400" y="5915025"/>
          <p14:tracePt t="39496" x="6238875" y="5915025"/>
          <p14:tracePt t="39512" x="6229350" y="5915025"/>
          <p14:tracePt t="39524" x="6219825" y="5915025"/>
          <p14:tracePt t="39524" x="6210300" y="5915025"/>
          <p14:tracePt t="39532" x="6191250" y="5905500"/>
          <p14:tracePt t="39549" x="6181725" y="5895975"/>
          <p14:tracePt t="39566" x="6172200" y="5895975"/>
          <p14:tracePt t="39625" x="6162675" y="5895975"/>
          <p14:tracePt t="40220" x="6153150" y="5895975"/>
          <p14:tracePt t="40315" x="6143625" y="5895975"/>
          <p14:tracePt t="40713" x="6134100" y="5895975"/>
          <p14:tracePt t="40978" x="6134100" y="5886450"/>
          <p14:tracePt t="40986" x="6124575" y="5867400"/>
          <p14:tracePt t="40990" x="6067425" y="5819775"/>
          <p14:tracePt t="40998" x="5648325" y="5600700"/>
          <p14:tracePt t="41015" x="4972050" y="5362575"/>
          <p14:tracePt t="41032" x="4657725" y="5295900"/>
          <p14:tracePt t="41049" x="4362450" y="5267325"/>
          <p14:tracePt t="41065" x="4191000" y="5286375"/>
          <p14:tracePt t="41082" x="4105275" y="5305425"/>
          <p14:tracePt t="41082" x="4076700" y="5314950"/>
          <p14:tracePt t="41099" x="4019550" y="5334000"/>
          <p14:tracePt t="41115" x="3990975" y="5353050"/>
          <p14:tracePt t="41132" x="3971925" y="5362575"/>
          <p14:tracePt t="41339" x="3962400" y="5362575"/>
          <p14:tracePt t="41345" x="3943350" y="5362575"/>
          <p14:tracePt t="41349" x="3829050" y="5362575"/>
          <p14:tracePt t="41357" x="3533775" y="5295900"/>
          <p14:tracePt t="41365" x="3267075" y="5248275"/>
          <p14:tracePt t="41382" x="2800350" y="5210175"/>
          <p14:tracePt t="41398" x="2628900" y="5210175"/>
          <p14:tracePt t="41415" x="2514600" y="5229225"/>
          <p14:tracePt t="41432" x="2400300" y="5276850"/>
          <p14:tracePt t="41448" x="2371725" y="5295900"/>
          <p14:tracePt t="41465" x="2333625" y="5305425"/>
          <p14:tracePt t="41465" x="2324100" y="5314950"/>
          <p14:tracePt t="41482" x="2286000" y="5314950"/>
          <p14:tracePt t="41498" x="2276475" y="5334000"/>
          <p14:tracePt t="41515" x="2257425" y="5343525"/>
          <p14:tracePt t="41532" x="2228850" y="5362575"/>
          <p14:tracePt t="41548" x="2228850" y="5372100"/>
          <p14:tracePt t="41565" x="2209800" y="5381625"/>
          <p14:tracePt t="41583" x="2209800" y="5391150"/>
          <p14:tracePt t="41599" x="2200275" y="5400675"/>
          <p14:tracePt t="41616" x="2190750" y="5410200"/>
          <p14:tracePt t="41632" x="2171700" y="5429250"/>
          <p14:tracePt t="41649" x="2162175" y="5429250"/>
          <p14:tracePt t="41666" x="2162175" y="5438775"/>
          <p14:tracePt t="41830" x="2181225" y="5438775"/>
          <p14:tracePt t="41834" x="2190750" y="5438775"/>
          <p14:tracePt t="41844" x="2238375" y="5438775"/>
          <p14:tracePt t="41850" x="2276475" y="5438775"/>
          <p14:tracePt t="41866" x="2381250" y="5438775"/>
          <p14:tracePt t="41883" x="2476500" y="5467350"/>
          <p14:tracePt t="41899" x="2524125" y="5476875"/>
          <p14:tracePt t="41916" x="2562225" y="5495925"/>
          <p14:tracePt t="41932" x="2600325" y="5495925"/>
          <p14:tracePt t="41949" x="2628900" y="5495925"/>
          <p14:tracePt t="41966" x="2657475" y="5495925"/>
          <p14:tracePt t="41982" x="2686050" y="5495925"/>
          <p14:tracePt t="41999" x="2695575" y="5495925"/>
          <p14:tracePt t="42016" x="2705100" y="5495925"/>
          <p14:tracePt t="42032" x="2714625" y="5495925"/>
          <p14:tracePt t="42049" x="2733675" y="5495925"/>
          <p14:tracePt t="42066" x="2771775" y="5495925"/>
          <p14:tracePt t="42082" x="2819400" y="5495925"/>
          <p14:tracePt t="42099" x="2847975" y="5495925"/>
          <p14:tracePt t="42116" x="2886075" y="5495925"/>
          <p14:tracePt t="42132" x="2943225" y="5505450"/>
          <p14:tracePt t="42149" x="3019425" y="5505450"/>
          <p14:tracePt t="42166" x="3048000" y="5505450"/>
          <p14:tracePt t="42182" x="3095625" y="5505450"/>
          <p14:tracePt t="42199" x="3124200" y="5505450"/>
          <p14:tracePt t="42239" x="3133725" y="5505450"/>
          <p14:tracePt t="42276" x="3143250" y="5505450"/>
          <p14:tracePt t="42635" x="3152775" y="5505450"/>
          <p14:tracePt t="42639" x="3162300" y="5505450"/>
          <p14:tracePt t="42649" x="3190875" y="5495925"/>
          <p14:tracePt t="42649" x="3295650" y="5438775"/>
          <p14:tracePt t="42666" x="3533775" y="5381625"/>
          <p14:tracePt t="42682" x="3838575" y="5381625"/>
          <p14:tracePt t="42699" x="3962400" y="5419725"/>
          <p14:tracePt t="42715" x="4019550" y="5438775"/>
          <p14:tracePt t="42732" x="4038600" y="5438775"/>
          <p14:tracePt t="43045" x="4048125" y="5438775"/>
          <p14:tracePt t="43071" x="4057650" y="5438775"/>
          <p14:tracePt t="43086" x="4067175" y="5438775"/>
          <p14:tracePt t="43100" x="4076700" y="5438775"/>
          <p14:tracePt t="43132" x="4086225" y="5438775"/>
          <p14:tracePt t="43182" x="4095750" y="5438775"/>
          <p14:tracePt t="43186" x="4105275" y="5429250"/>
          <p14:tracePt t="43201" x="4105275" y="5419725"/>
          <p14:tracePt t="43202" x="4114800" y="5391150"/>
          <p14:tracePt t="43219" x="4124325" y="5305425"/>
          <p14:tracePt t="43232" x="4152900" y="5172075"/>
          <p14:tracePt t="43249" x="4238625" y="4924425"/>
          <p14:tracePt t="43265" x="4400550" y="4648200"/>
          <p14:tracePt t="43282" x="4505325" y="4476750"/>
          <p14:tracePt t="43299" x="4572000" y="4343400"/>
          <p14:tracePt t="43315" x="4638675" y="4257675"/>
          <p14:tracePt t="43332" x="4676775" y="4219575"/>
          <p14:tracePt t="43349" x="4686300" y="4210050"/>
          <p14:tracePt t="43557" x="4686300" y="4200525"/>
          <p14:tracePt t="43566" x="4695825" y="4181475"/>
          <p14:tracePt t="43570" x="4724400" y="4124325"/>
          <p14:tracePt t="43581" x="4772025" y="4057650"/>
          <p14:tracePt t="43584" x="4895850" y="3781425"/>
          <p14:tracePt t="43598" x="4981575" y="3571875"/>
          <p14:tracePt t="43598" x="5019675" y="3476625"/>
          <p14:tracePt t="43615" x="5076825" y="3362325"/>
          <p14:tracePt t="43631" x="5124450" y="3305175"/>
          <p14:tracePt t="43648" x="5133975" y="3305175"/>
          <p14:tracePt t="43726" x="5143500" y="3314700"/>
          <p14:tracePt t="43733" x="5143500" y="3343275"/>
          <p14:tracePt t="43739" x="5153025" y="3400425"/>
          <p14:tracePt t="43743" x="5172075" y="3505200"/>
          <p14:tracePt t="43753" x="5219700" y="3848100"/>
          <p14:tracePt t="43765" x="5286375" y="4076700"/>
          <p14:tracePt t="43782" x="5324475" y="4162425"/>
          <p14:tracePt t="43798" x="5334000" y="4181475"/>
          <p14:tracePt t="43832" x="5334000" y="4191000"/>
          <p14:tracePt t="43925" x="5334000" y="4200525"/>
          <p14:tracePt t="43929" x="5334000" y="4210050"/>
          <p14:tracePt t="43937" x="5334000" y="4219575"/>
          <p14:tracePt t="43941" x="5334000" y="4238625"/>
          <p14:tracePt t="43948" x="5334000" y="4286250"/>
          <p14:tracePt t="43964" x="5343525" y="4324350"/>
          <p14:tracePt t="43982" x="5343525" y="4333875"/>
          <p14:tracePt t="43998" x="5343525" y="4343400"/>
          <p14:tracePt t="44015" x="5353050" y="4343400"/>
          <p14:tracePt t="44359" x="5362575" y="4343400"/>
          <p14:tracePt t="44363" x="5381625" y="4352925"/>
          <p14:tracePt t="44371" x="5410200" y="4381500"/>
          <p14:tracePt t="44375" x="5476875" y="4457700"/>
          <p14:tracePt t="44381" x="5791200" y="4886325"/>
          <p14:tracePt t="44398" x="6076950" y="5448300"/>
          <p14:tracePt t="44415" x="6191250" y="5686425"/>
          <p14:tracePt t="44431" x="6248400" y="5857875"/>
          <p14:tracePt t="44448" x="6248400" y="5934075"/>
          <p14:tracePt t="44465" x="6248400" y="5962650"/>
          <p14:tracePt t="44481" x="6248400" y="5972175"/>
          <p14:tracePt t="44498" x="6248400" y="5991225"/>
          <p14:tracePt t="44515" x="6248400" y="6010275"/>
          <p14:tracePt t="44531" x="6248400" y="6048375"/>
          <p14:tracePt t="44548" x="6248400" y="6057900"/>
          <p14:tracePt t="44565" x="6248400" y="6067425"/>
          <p14:tracePt t="44784" x="6238875" y="6067425"/>
          <p14:tracePt t="44798" x="6238875" y="6057900"/>
          <p14:tracePt t="44809" x="6238875" y="6048375"/>
          <p14:tracePt t="44816" x="6229350" y="6038850"/>
          <p14:tracePt t="44831" x="6219825" y="6029325"/>
          <p14:tracePt t="44831" x="6200775" y="5991225"/>
          <p14:tracePt t="44848" x="6200775" y="5953125"/>
          <p14:tracePt t="44865" x="6191250" y="5924550"/>
          <p14:tracePt t="44881" x="6191250" y="5905500"/>
          <p14:tracePt t="44898" x="6191250" y="5895975"/>
          <p14:tracePt t="45167" x="6181725" y="5886450"/>
          <p14:tracePt t="45176" x="6172200" y="5867400"/>
          <p14:tracePt t="45183" x="6172200" y="5829300"/>
          <p14:tracePt t="45184" x="6172200" y="5772150"/>
          <p14:tracePt t="45203" x="6210300" y="5686425"/>
          <p14:tracePt t="45214" x="6324600" y="5572125"/>
          <p14:tracePt t="45231" x="6448425" y="5524500"/>
          <p14:tracePt t="45247" x="6534150" y="5524500"/>
          <p14:tracePt t="45264" x="6638925" y="5562600"/>
          <p14:tracePt t="45281" x="6705600" y="5600700"/>
          <p14:tracePt t="45298" x="6724650" y="5619750"/>
          <p14:tracePt t="45314" x="6772275" y="5667375"/>
          <p14:tracePt t="45331" x="6781800" y="5676900"/>
          <p14:tracePt t="45348" x="6791325" y="5695950"/>
          <p14:tracePt t="45364" x="6800850" y="5715000"/>
          <p14:tracePt t="45381" x="6819900" y="5724525"/>
          <p14:tracePt t="45398" x="6848475" y="5753100"/>
          <p14:tracePt t="45414" x="6858000" y="5762625"/>
          <p14:tracePt t="45431" x="6867525" y="5772150"/>
          <p14:tracePt t="45448" x="6877050" y="5772150"/>
          <p14:tracePt t="45464" x="6877050" y="5781675"/>
          <p14:tracePt t="45513" x="6886575" y="5781675"/>
          <p14:tracePt t="45526" x="6896100" y="5781675"/>
          <p14:tracePt t="45545" x="6905625" y="5781675"/>
          <p14:tracePt t="45551" x="6915150" y="5781675"/>
          <p14:tracePt t="47078" x="6915150" y="5772150"/>
          <p14:tracePt t="47086" x="6896100" y="5715000"/>
          <p14:tracePt t="47089" x="6838950" y="5648325"/>
          <p14:tracePt t="47097" x="6553200" y="5324475"/>
          <p14:tracePt t="47113" x="6057900" y="4876800"/>
          <p14:tracePt t="47130" x="5591175" y="4448175"/>
          <p14:tracePt t="47147" x="5381625" y="4248150"/>
          <p14:tracePt t="47164" x="5153025" y="4086225"/>
          <p14:tracePt t="47180" x="5067300" y="4019550"/>
          <p14:tracePt t="47197" x="5038725" y="3981450"/>
          <p14:tracePt t="47214" x="5010150" y="3933825"/>
          <p14:tracePt t="47230" x="4991100" y="3914775"/>
          <p14:tracePt t="47247" x="4991100" y="3905250"/>
          <p14:tracePt t="47263" x="4991100" y="3895725"/>
          <p14:tracePt t="47356" x="4991100" y="3924300"/>
          <p14:tracePt t="47360" x="4991100" y="3971925"/>
          <p14:tracePt t="47367" x="5000625" y="4038600"/>
          <p14:tracePt t="47371" x="5000625" y="4124325"/>
          <p14:tracePt t="47371" x="5000625" y="4219575"/>
          <p14:tracePt t="47380" x="5000625" y="4581525"/>
          <p14:tracePt t="47396" x="5000625" y="4733925"/>
          <p14:tracePt t="47413" x="5000625" y="4829175"/>
          <p14:tracePt t="47430" x="5000625" y="4848225"/>
          <p14:tracePt t="47446" x="5000625" y="4857750"/>
          <p14:tracePt t="47495" x="5000625" y="4848225"/>
          <p14:tracePt t="47504" x="5000625" y="4819650"/>
          <p14:tracePt t="47513" x="5000625" y="4791075"/>
          <p14:tracePt t="47530" x="4943475" y="4600575"/>
          <p14:tracePt t="47546" x="4924425" y="4438650"/>
          <p14:tracePt t="47547" x="4924425" y="4391025"/>
          <p14:tracePt t="47563" x="4914900" y="4362450"/>
          <p14:tracePt t="47580" x="4914900" y="4343400"/>
          <p14:tracePt t="47616" x="4914900" y="4333875"/>
          <p14:tracePt t="47620" x="4914900" y="4324350"/>
          <p14:tracePt t="47630" x="4914900" y="4314825"/>
          <p14:tracePt t="47767" x="4914900" y="4324350"/>
          <p14:tracePt t="47791" x="4914900" y="4333875"/>
          <p14:tracePt t="47819" x="4914900" y="4343400"/>
          <p14:tracePt t="47901" x="4914900" y="4352925"/>
          <p14:tracePt t="47956" x="4914900" y="4362450"/>
          <p14:tracePt t="47976" x="4914900" y="4371975"/>
          <p14:tracePt t="47988" x="4914900" y="4381500"/>
          <p14:tracePt t="47992" x="4914900" y="4391025"/>
          <p14:tracePt t="48003" x="4914900" y="4400550"/>
          <p14:tracePt t="48003" x="4914900" y="4429125"/>
          <p14:tracePt t="48013" x="4914900" y="4476750"/>
          <p14:tracePt t="48030" x="4914900" y="4562475"/>
          <p14:tracePt t="48046" x="4924425" y="4657725"/>
          <p14:tracePt t="48064" x="4943475" y="4695825"/>
          <p14:tracePt t="48080" x="4943475" y="4752975"/>
          <p14:tracePt t="48096" x="4943475" y="4791075"/>
          <p14:tracePt t="48113" x="4933950" y="4810125"/>
          <p14:tracePt t="48130" x="4924425" y="4829175"/>
          <p14:tracePt t="48146" x="4886325" y="4886325"/>
          <p14:tracePt t="48163" x="4867275" y="4905375"/>
          <p14:tracePt t="48180" x="4848225" y="4933950"/>
          <p14:tracePt t="48196" x="4819650" y="4943475"/>
          <p14:tracePt t="48213" x="4791075" y="4962525"/>
          <p14:tracePt t="48230" x="4733925" y="5000625"/>
          <p14:tracePt t="48246" x="4667250" y="5038725"/>
          <p14:tracePt t="48263" x="4581525" y="5076825"/>
          <p14:tracePt t="48280" x="4533900" y="5095875"/>
          <p14:tracePt t="48296" x="4486275" y="5114925"/>
          <p14:tracePt t="48313" x="4438650" y="5143500"/>
          <p14:tracePt t="48330" x="4419600" y="5143500"/>
          <p14:tracePt t="48346" x="4400550" y="5153025"/>
          <p14:tracePt t="48363" x="4391025" y="5153025"/>
          <p14:tracePt t="48413" x="4391025" y="5162550"/>
          <p14:tracePt t="48421" x="4381500" y="5162550"/>
          <p14:tracePt t="48425" x="4381500" y="5172075"/>
          <p14:tracePt t="48438" x="4381500" y="5181600"/>
          <p14:tracePt t="48438" x="4371975" y="5181600"/>
          <p14:tracePt t="48446" x="4362450" y="5200650"/>
          <p14:tracePt t="48674" x="4362450" y="5210175"/>
          <p14:tracePt t="48693" x="4362450" y="5229225"/>
          <p14:tracePt t="48697" x="4362450" y="5238750"/>
          <p14:tracePt t="48713" x="4371975" y="5295900"/>
          <p14:tracePt t="48713" x="4381500" y="5353050"/>
          <p14:tracePt t="48729" x="4381500" y="5429250"/>
          <p14:tracePt t="48746" x="4391025" y="5457825"/>
          <p14:tracePt t="48763" x="4391025" y="5476875"/>
          <p14:tracePt t="48780" x="4400550" y="5486400"/>
          <p14:tracePt t="48796" x="4400550" y="5495925"/>
          <p14:tracePt t="48813" x="4400550" y="5505450"/>
          <p14:tracePt t="49003" x="4400550" y="5514975"/>
          <p14:tracePt t="49114" x="4419600" y="5514975"/>
          <p14:tracePt t="49121" x="4429125" y="5505450"/>
          <p14:tracePt t="49129" x="4457700" y="5495925"/>
          <p14:tracePt t="49130" x="4657725" y="5467350"/>
          <p14:tracePt t="49130" x="4829175" y="5467350"/>
          <p14:tracePt t="49146" x="5305425" y="5514975"/>
          <p14:tracePt t="49162" x="6172200" y="5705475"/>
          <p14:tracePt t="49179" x="6686550" y="5819775"/>
          <p14:tracePt t="49179" x="6867525" y="5857875"/>
          <p14:tracePt t="49196" x="7124700" y="5924550"/>
          <p14:tracePt t="49212" x="7400925" y="6086475"/>
          <p14:tracePt t="49229" x="7543800" y="6143625"/>
          <p14:tracePt t="49246" x="7562850" y="6153150"/>
          <p14:tracePt t="49453" x="7572375" y="6153150"/>
          <p14:tracePt t="49461" x="7572375" y="6143625"/>
          <p14:tracePt t="49465" x="7600950" y="6134100"/>
          <p14:tracePt t="49473" x="7686675" y="6086475"/>
          <p14:tracePt t="49479" x="7810500" y="6019800"/>
          <p14:tracePt t="49496" x="7962900" y="5905500"/>
          <p14:tracePt t="49513" x="8029575" y="5838825"/>
          <p14:tracePt t="49529" x="8067675" y="5781675"/>
          <p14:tracePt t="49546" x="8096250" y="5772150"/>
          <p14:tracePt t="49563" x="8096250" y="5753100"/>
          <p14:tracePt t="49579" x="8115300" y="5753100"/>
          <p14:tracePt t="49635" x="8124825" y="5753100"/>
          <p14:tracePt t="50212" x="8134350" y="5753100"/>
          <p14:tracePt t="50285" x="8153400" y="5753100"/>
          <p14:tracePt t="50557" x="8153400" y="5743575"/>
          <p14:tracePt t="50566" x="8153400" y="5734050"/>
          <p14:tracePt t="50568" x="8143875" y="5705475"/>
          <p14:tracePt t="50579" x="8124825" y="5686425"/>
          <p14:tracePt t="50632" x="8124825" y="5676900"/>
          <p14:tracePt t="50647" x="8115300" y="5676900"/>
          <p14:tracePt t="50657" x="8115300" y="5667375"/>
          <p14:tracePt t="51066" x="8115300" y="5676900"/>
          <p14:tracePt t="51675" x="8105775" y="5676900"/>
          <p14:tracePt t="51680" x="8096250" y="5676900"/>
          <p14:tracePt t="51695" x="8086725" y="5686425"/>
          <p14:tracePt t="51695" x="8067675" y="5686425"/>
          <p14:tracePt t="51695" x="8058150" y="5686425"/>
          <p14:tracePt t="51712" x="8029575" y="5686425"/>
          <p14:tracePt t="51728" x="7953375" y="5695950"/>
          <p14:tracePt t="51745" x="7905750" y="5705475"/>
          <p14:tracePt t="51745" x="7886700" y="5705475"/>
          <p14:tracePt t="51762" x="7839075" y="5715000"/>
          <p14:tracePt t="51779" x="7791450" y="5715000"/>
          <p14:tracePt t="51795" x="7772400" y="5724525"/>
          <p14:tracePt t="51812" x="7762875" y="5724525"/>
          <p14:tracePt t="52121" x="7762875" y="5715000"/>
          <p14:tracePt t="52127" x="7743825" y="5695950"/>
          <p14:tracePt t="52145" x="7705725" y="5648325"/>
          <p14:tracePt t="52145" x="7677150" y="5629275"/>
          <p14:tracePt t="52161" x="7639050" y="5600700"/>
          <p14:tracePt t="52256" x="7648575" y="5600700"/>
          <p14:tracePt t="52264" x="7677150" y="5610225"/>
          <p14:tracePt t="52268" x="7715250" y="5629275"/>
          <p14:tracePt t="52281" x="7781925" y="5686425"/>
          <p14:tracePt t="52294" x="7839075" y="5743575"/>
          <p14:tracePt t="52311" x="7896225" y="5791200"/>
          <p14:tracePt t="52328" x="7915275" y="5800725"/>
          <p14:tracePt t="52345" x="7915275" y="5810250"/>
          <p14:tracePt t="52625" x="7924800" y="5810250"/>
          <p14:tracePt t="52652" x="7934325" y="5810250"/>
          <p14:tracePt t="52673" x="7943850" y="5810250"/>
          <p14:tracePt t="52975" x="7953375" y="5810250"/>
          <p14:tracePt t="52990" x="7962900" y="5810250"/>
          <p14:tracePt t="52996" x="7991475" y="5791200"/>
          <p14:tracePt t="53000" x="8020050" y="5791200"/>
          <p14:tracePt t="53011" x="8248650" y="5753100"/>
          <p14:tracePt t="53027" x="8343900" y="5753100"/>
          <p14:tracePt t="53044" x="8505825" y="5753100"/>
          <p14:tracePt t="53061" x="8582025" y="5762625"/>
          <p14:tracePt t="53077" x="8610600" y="5772150"/>
          <p14:tracePt t="53094" x="8620125" y="5781675"/>
          <p14:tracePt t="53200" x="8629650" y="5781675"/>
          <p14:tracePt t="53326" x="8639175" y="5791200"/>
          <p14:tracePt t="53332" x="8648700" y="5791200"/>
          <p14:tracePt t="53344" x="8658225" y="5791200"/>
          <p14:tracePt t="53369" x="8667750" y="5791200"/>
          <p14:tracePt t="53381" x="8677275" y="5791200"/>
          <p14:tracePt t="53422" x="8686800" y="5791200"/>
          <p14:tracePt t="53495" x="8696325" y="5791200"/>
          <p14:tracePt t="53530" x="8705850" y="5791200"/>
          <p14:tracePt t="53543" x="8715375" y="5791200"/>
          <p14:tracePt t="53555" x="8724900" y="5791200"/>
          <p14:tracePt t="53572" x="8734425" y="5791200"/>
          <p14:tracePt t="53584" x="8743950" y="5791200"/>
          <p14:tracePt t="53609" x="8753475" y="5791200"/>
          <p14:tracePt t="53659" x="8763000" y="5791200"/>
          <p14:tracePt t="53667" x="8763000" y="5781675"/>
          <p14:tracePt t="53890" x="8772525" y="5781675"/>
          <p14:tracePt t="53894" x="8772525" y="5772150"/>
          <p14:tracePt t="53910" x="8791575" y="5772150"/>
          <p14:tracePt t="53911" x="8810625" y="5762625"/>
          <p14:tracePt t="53927" x="8829675" y="5753100"/>
          <p14:tracePt t="53944" x="8839200" y="5753100"/>
          <p14:tracePt t="54055" x="8839200" y="5743575"/>
          <p14:tracePt t="54497" x="8848725" y="5743575"/>
          <p14:tracePt t="54510" x="8858250" y="5743575"/>
          <p14:tracePt t="54526" x="8867775" y="5743575"/>
          <p14:tracePt t="54678" x="8877300" y="5743575"/>
          <p14:tracePt t="54696" x="8886825" y="5743575"/>
          <p14:tracePt t="54709" x="8886825" y="5734050"/>
          <p14:tracePt t="54727" x="8896350" y="5734050"/>
          <p14:tracePt t="54745" x="8905875" y="5734050"/>
          <p14:tracePt t="58254" x="0" y="0"/>
        </p14:tracePtLst>
      </p14:laserTraceLst>
    </p:ext>
  </p:extLs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Update 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Update the score of a player. For example, new score of the player 3 (p3) is 40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5" name="Rectangle 4"/>
          <p:cNvSpPr/>
          <p:nvPr/>
        </p:nvSpPr>
        <p:spPr>
          <a:xfrm>
            <a:off x="304800" y="5683205"/>
            <a:ext cx="84592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 smtClean="0">
                <a:latin typeface="Times New Roman" pitchFamily="18" charset="0"/>
                <a:cs typeface="Times New Roman" pitchFamily="18" charset="0"/>
              </a:rPr>
              <a:t>Traverse from head till P3 and update the score</a:t>
            </a:r>
            <a:endParaRPr lang="en-US" sz="3200" i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26" name="Audio 2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523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752"/>
    </mc:Choice>
    <mc:Fallback xmlns="">
      <p:transition spd="slow" advTm="507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437" x="8877300" y="5857875"/>
          <p14:tracePt t="3051" x="8867775" y="5857875"/>
          <p14:tracePt t="3055" x="8858250" y="5867400"/>
          <p14:tracePt t="3065" x="8848725" y="5867400"/>
          <p14:tracePt t="3075" x="8791575" y="5876925"/>
          <p14:tracePt t="3076" x="8715375" y="5876925"/>
          <p14:tracePt t="3076" x="8677275" y="5876925"/>
          <p14:tracePt t="3109" x="8467725" y="5810250"/>
          <p14:tracePt t="3110" x="8086725" y="5619750"/>
          <p14:tracePt t="3125" x="7267575" y="5095875"/>
          <p14:tracePt t="3142" x="6400800" y="4419600"/>
          <p14:tracePt t="3159" x="5972175" y="4029075"/>
          <p14:tracePt t="3175" x="5505450" y="3571875"/>
          <p14:tracePt t="3192" x="5314950" y="3352800"/>
          <p14:tracePt t="3209" x="5105400" y="3133725"/>
          <p14:tracePt t="3225" x="5038725" y="3086100"/>
          <p14:tracePt t="3243" x="5029200" y="3076575"/>
          <p14:tracePt t="3281" x="5019675" y="3067050"/>
          <p14:tracePt t="3479" x="5010150" y="3028950"/>
          <p14:tracePt t="3486" x="5000625" y="2962275"/>
          <p14:tracePt t="3490" x="4991100" y="2895600"/>
          <p14:tracePt t="3496" x="5000625" y="2733675"/>
          <p14:tracePt t="3508" x="5172075" y="2381250"/>
          <p14:tracePt t="3525" x="5429250" y="2133600"/>
          <p14:tracePt t="3542" x="5562600" y="2019300"/>
          <p14:tracePt t="3558" x="5667375" y="1943100"/>
          <p14:tracePt t="3575" x="5715000" y="1924050"/>
          <p14:tracePt t="3592" x="5724525" y="1924050"/>
          <p14:tracePt t="3608" x="5743575" y="1924050"/>
          <p14:tracePt t="3625" x="5753100" y="1924050"/>
          <p14:tracePt t="3642" x="5762625" y="1943100"/>
          <p14:tracePt t="3874" x="5753100" y="1943100"/>
          <p14:tracePt t="3888" x="5753100" y="1924050"/>
          <p14:tracePt t="3894" x="5753100" y="1857375"/>
          <p14:tracePt t="3898" x="5772150" y="1752600"/>
          <p14:tracePt t="3908" x="6019800" y="1343025"/>
          <p14:tracePt t="3925" x="6115050" y="1228725"/>
          <p14:tracePt t="3942" x="6181725" y="1152525"/>
          <p14:tracePt t="3958" x="6200775" y="1133475"/>
          <p14:tracePt t="3975" x="6210300" y="1133475"/>
          <p14:tracePt t="3991" x="6219825" y="1133475"/>
          <p14:tracePt t="4070" x="6219825" y="1123950"/>
          <p14:tracePt t="4095" x="6229350" y="1123950"/>
          <p14:tracePt t="4112" x="6238875" y="1114425"/>
          <p14:tracePt t="4130" x="6238875" y="1104900"/>
          <p14:tracePt t="4131" x="6248400" y="1095375"/>
          <p14:tracePt t="4141" x="6257925" y="1076325"/>
          <p14:tracePt t="4158" x="6267450" y="1066800"/>
          <p14:tracePt t="4175" x="6296025" y="1038225"/>
          <p14:tracePt t="4191" x="6305550" y="1019175"/>
          <p14:tracePt t="4208" x="6324600" y="990600"/>
          <p14:tracePt t="4225" x="6334125" y="971550"/>
          <p14:tracePt t="4241" x="6343650" y="952500"/>
          <p14:tracePt t="4258" x="6343650" y="933450"/>
          <p14:tracePt t="4275" x="6343650" y="923925"/>
          <p14:tracePt t="4311" x="6343650" y="914400"/>
          <p14:tracePt t="4387" x="6343650" y="904875"/>
          <p14:tracePt t="5102" x="6343650" y="914400"/>
          <p14:tracePt t="6005" x="6343650" y="923925"/>
          <p14:tracePt t="6017" x="6334125" y="942975"/>
          <p14:tracePt t="6026" x="6257925" y="1019175"/>
          <p14:tracePt t="6041" x="6191250" y="1076325"/>
          <p14:tracePt t="6042" x="5934075" y="1209675"/>
          <p14:tracePt t="6058" x="5762625" y="1295400"/>
          <p14:tracePt t="6075" x="5476875" y="1504950"/>
          <p14:tracePt t="6092" x="5295900" y="1638300"/>
          <p14:tracePt t="6109" x="5133975" y="1743075"/>
          <p14:tracePt t="6125" x="5029200" y="1819275"/>
          <p14:tracePt t="6142" x="4981575" y="1885950"/>
          <p14:tracePt t="6158" x="4953000" y="1914525"/>
          <p14:tracePt t="6703" x="4953000" y="1924050"/>
          <p14:tracePt t="6716" x="4953000" y="1933575"/>
          <p14:tracePt t="6725" x="4953000" y="1943100"/>
          <p14:tracePt t="6726" x="4943475" y="2028825"/>
          <p14:tracePt t="6742" x="4914900" y="2152650"/>
          <p14:tracePt t="6758" x="4914900" y="2219325"/>
          <p14:tracePt t="6775" x="4905375" y="2228850"/>
          <p14:tracePt t="6775" x="4905375" y="2238375"/>
          <p14:tracePt t="6792" x="4905375" y="2247900"/>
          <p14:tracePt t="6949" x="4895850" y="2247900"/>
          <p14:tracePt t="8388" x="4895850" y="2257425"/>
          <p14:tracePt t="8675" x="4886325" y="2257425"/>
          <p14:tracePt t="10766" x="4886325" y="2266950"/>
          <p14:tracePt t="11736" x="4886325" y="2276475"/>
          <p14:tracePt t="11749" x="4895850" y="2295525"/>
          <p14:tracePt t="11757" x="4905375" y="2314575"/>
          <p14:tracePt t="11763" x="4933950" y="2428875"/>
          <p14:tracePt t="11772" x="4981575" y="2733675"/>
          <p14:tracePt t="11789" x="5010150" y="3019425"/>
          <p14:tracePt t="11806" x="5019675" y="3143250"/>
          <p14:tracePt t="11823" x="5019675" y="3181350"/>
          <p14:tracePt t="11839" x="5019675" y="3238500"/>
          <p14:tracePt t="11856" x="5010150" y="3248025"/>
          <p14:tracePt t="11930" x="5010150" y="3257550"/>
          <p14:tracePt t="11987" x="5000625" y="3257550"/>
          <p14:tracePt t="11996" x="4991100" y="3248025"/>
          <p14:tracePt t="12011" x="4962525" y="3209925"/>
          <p14:tracePt t="12012" x="4933950" y="3171825"/>
          <p14:tracePt t="12022" x="4857750" y="3095625"/>
          <p14:tracePt t="12039" x="4772025" y="3009900"/>
          <p14:tracePt t="12056" x="4724400" y="2943225"/>
          <p14:tracePt t="12072" x="4695825" y="2914650"/>
          <p14:tracePt t="12090" x="4667250" y="2895600"/>
          <p14:tracePt t="12106" x="4629150" y="2867025"/>
          <p14:tracePt t="12122" x="4600575" y="2847975"/>
          <p14:tracePt t="12139" x="4591050" y="2838450"/>
          <p14:tracePt t="12181" x="4581525" y="2838450"/>
          <p14:tracePt t="12200" x="4581525" y="2828925"/>
          <p14:tracePt t="12614" x="4562475" y="2819400"/>
          <p14:tracePt t="12618" x="4552950" y="2800350"/>
          <p14:tracePt t="12626" x="4524375" y="2771775"/>
          <p14:tracePt t="12630" x="4467225" y="2714625"/>
          <p14:tracePt t="12639" x="4391025" y="2657475"/>
          <p14:tracePt t="12655" x="4324350" y="2590800"/>
          <p14:tracePt t="12673" x="4248150" y="2552700"/>
          <p14:tracePt t="12689" x="4210050" y="2524125"/>
          <p14:tracePt t="12706" x="4162425" y="2505075"/>
          <p14:tracePt t="12722" x="4133850" y="2505075"/>
          <p14:tracePt t="12739" x="4124325" y="2495550"/>
          <p14:tracePt t="12755" x="4105275" y="2486025"/>
          <p14:tracePt t="12772" x="4095750" y="2486025"/>
          <p14:tracePt t="12809" x="4086225" y="2486025"/>
          <p14:tracePt t="12855" x="4076700" y="2486025"/>
          <p14:tracePt t="12856" x="4076700" y="2476500"/>
          <p14:tracePt t="12901" x="4076700" y="2466975"/>
          <p14:tracePt t="12905" x="4067175" y="2466975"/>
          <p14:tracePt t="12914" x="4067175" y="2457450"/>
          <p14:tracePt t="12927" x="4057650" y="2457450"/>
          <p14:tracePt t="12978" x="4048125" y="2457450"/>
          <p14:tracePt t="12984" x="4048125" y="2447925"/>
          <p14:tracePt t="13510" x="4048125" y="2438400"/>
          <p14:tracePt t="15749" x="4057650" y="2438400"/>
          <p14:tracePt t="15757" x="4067175" y="2447925"/>
          <p14:tracePt t="15762" x="4095750" y="2457450"/>
          <p14:tracePt t="15769" x="4124325" y="2476500"/>
          <p14:tracePt t="15787" x="4324350" y="2705100"/>
          <p14:tracePt t="15788" x="4524375" y="2962275"/>
          <p14:tracePt t="15804" x="4829175" y="3438525"/>
          <p14:tracePt t="15821" x="5000625" y="3705225"/>
          <p14:tracePt t="15838" x="5048250" y="3771900"/>
          <p14:tracePt t="15855" x="5076825" y="3800475"/>
          <p14:tracePt t="15870" x="5076825" y="3810000"/>
          <p14:tracePt t="16206" x="5076825" y="3800475"/>
          <p14:tracePt t="16215" x="5076825" y="3790950"/>
          <p14:tracePt t="16220" x="5076825" y="3781425"/>
          <p14:tracePt t="16227" x="5076825" y="3762375"/>
          <p14:tracePt t="16237" x="5076825" y="3743325"/>
          <p14:tracePt t="16254" x="5076825" y="3724275"/>
          <p14:tracePt t="16271" x="5076825" y="3714750"/>
          <p14:tracePt t="16287" x="5076825" y="3695700"/>
          <p14:tracePt t="16304" x="5076825" y="3667125"/>
          <p14:tracePt t="16321" x="5076825" y="3648075"/>
          <p14:tracePt t="16337" x="5076825" y="3629025"/>
          <p14:tracePt t="16354" x="5076825" y="3609975"/>
          <p14:tracePt t="16389" x="5076825" y="3600450"/>
          <p14:tracePt t="16409" x="5076825" y="3590925"/>
          <p14:tracePt t="16454" x="5076825" y="3581400"/>
          <p14:tracePt t="16538" x="5076825" y="3571875"/>
          <p14:tracePt t="16542" x="5067300" y="3571875"/>
          <p14:tracePt t="16888" x="5057775" y="3571875"/>
          <p14:tracePt t="19017" x="5057775" y="3552825"/>
          <p14:tracePt t="19023" x="5057775" y="3514725"/>
          <p14:tracePt t="19024" x="5048250" y="3381375"/>
          <p14:tracePt t="19039" x="5172075" y="3009900"/>
          <p14:tracePt t="19053" x="5286375" y="2790825"/>
          <p14:tracePt t="19053" x="5334000" y="2714625"/>
          <p14:tracePt t="19071" x="5438775" y="2514600"/>
          <p14:tracePt t="19087" x="5562600" y="2343150"/>
          <p14:tracePt t="19104" x="5600700" y="2314575"/>
          <p14:tracePt t="19121" x="5629275" y="2286000"/>
          <p14:tracePt t="19137" x="5638800" y="2276475"/>
          <p14:tracePt t="19154" x="5648325" y="2266950"/>
          <p14:tracePt t="19154" x="5657850" y="2266950"/>
          <p14:tracePt t="19171" x="5667375" y="2257425"/>
          <p14:tracePt t="19187" x="5676900" y="2257425"/>
          <p14:tracePt t="19204" x="5686425" y="2257425"/>
          <p14:tracePt t="19238" x="5686425" y="2247900"/>
          <p14:tracePt t="19275" x="5695950" y="2247900"/>
          <p14:tracePt t="19283" x="5705475" y="2238375"/>
          <p14:tracePt t="19284" x="5715000" y="2238375"/>
          <p14:tracePt t="19287" x="5724525" y="2238375"/>
          <p14:tracePt t="19324" x="5734050" y="2238375"/>
          <p14:tracePt t="19325" x="5743575" y="2238375"/>
          <p14:tracePt t="19358" x="5743575" y="2228850"/>
          <p14:tracePt t="19383" x="5753100" y="2228850"/>
          <p14:tracePt t="19445" x="5753100" y="2219325"/>
          <p14:tracePt t="22129" x="5762625" y="2219325"/>
          <p14:tracePt t="26244" x="5762625" y="2228850"/>
          <p14:tracePt t="26256" x="5753100" y="2228850"/>
          <p14:tracePt t="26269" x="5743575" y="2238375"/>
          <p14:tracePt t="26273" x="5734050" y="2247900"/>
          <p14:tracePt t="26274" x="5715000" y="2247900"/>
          <p14:tracePt t="26285" x="5705475" y="2257425"/>
          <p14:tracePt t="26302" x="5695950" y="2257425"/>
          <p14:tracePt t="26318" x="5686425" y="2266950"/>
          <p14:tracePt t="26335" x="5676900" y="2276475"/>
          <p14:tracePt t="26352" x="5657850" y="2276475"/>
          <p14:tracePt t="26368" x="5638800" y="2286000"/>
          <p14:tracePt t="26385" x="5629275" y="2295525"/>
          <p14:tracePt t="26402" x="5619750" y="2305050"/>
          <p14:tracePt t="26418" x="5610225" y="2314575"/>
          <p14:tracePt t="26435" x="5600700" y="2314575"/>
          <p14:tracePt t="26496" x="5591175" y="2314575"/>
          <p14:tracePt t="26505" x="5591175" y="2324100"/>
          <p14:tracePt t="26507" x="5581650" y="2324100"/>
          <p14:tracePt t="26540" x="5572125" y="2324100"/>
          <p14:tracePt t="26542" x="5572125" y="2333625"/>
          <p14:tracePt t="26551" x="5543550" y="2343150"/>
          <p14:tracePt t="26569" x="5467350" y="2400300"/>
          <p14:tracePt t="26585" x="5419725" y="2447925"/>
          <p14:tracePt t="26601" x="5238750" y="2552700"/>
          <p14:tracePt t="26618" x="5038725" y="2647950"/>
          <p14:tracePt t="26636" x="4838700" y="2743200"/>
          <p14:tracePt t="26651" x="4495800" y="2876550"/>
          <p14:tracePt t="26668" x="4143375" y="2962275"/>
          <p14:tracePt t="26685" x="4000500" y="2990850"/>
          <p14:tracePt t="26702" x="3886200" y="3028950"/>
          <p14:tracePt t="26718" x="3819525" y="3038475"/>
          <p14:tracePt t="26735" x="3800475" y="3048000"/>
          <p14:tracePt t="26752" x="3790950" y="3067050"/>
          <p14:tracePt t="29402" x="3781425" y="3067050"/>
          <p14:tracePt t="29428" x="3771900" y="3067050"/>
          <p14:tracePt t="29462" x="3762375" y="3067050"/>
          <p14:tracePt t="29466" x="3752850" y="3067050"/>
          <p14:tracePt t="29474" x="3676650" y="3105150"/>
          <p14:tracePt t="29483" x="3514725" y="3228975"/>
          <p14:tracePt t="29500" x="3305175" y="3400425"/>
          <p14:tracePt t="29517" x="3114675" y="3505200"/>
          <p14:tracePt t="29534" x="2809875" y="3724275"/>
          <p14:tracePt t="29550" x="2571750" y="3848100"/>
          <p14:tracePt t="29567" x="2476500" y="3895725"/>
          <p14:tracePt t="29584" x="2352675" y="3981450"/>
          <p14:tracePt t="29600" x="2181225" y="4143375"/>
          <p14:tracePt t="29617" x="2047875" y="4276725"/>
          <p14:tracePt t="29634" x="1933575" y="4419600"/>
          <p14:tracePt t="29650" x="1752600" y="4667250"/>
          <p14:tracePt t="29667" x="1704975" y="4724400"/>
          <p14:tracePt t="29684" x="1638300" y="4791075"/>
          <p14:tracePt t="29700" x="1590675" y="4848225"/>
          <p14:tracePt t="29717" x="1562100" y="4876800"/>
          <p14:tracePt t="29733" x="1552575" y="4895850"/>
          <p14:tracePt t="29750" x="1543050" y="4905375"/>
          <p14:tracePt t="29767" x="1533525" y="4905375"/>
          <p14:tracePt t="29783" x="1524000" y="4914900"/>
          <p14:tracePt t="29800" x="1504950" y="4933950"/>
          <p14:tracePt t="29817" x="1495425" y="4943475"/>
          <p14:tracePt t="29834" x="1476375" y="4953000"/>
          <p14:tracePt t="29851" x="1476375" y="4962525"/>
          <p14:tracePt t="29885" x="1466850" y="4962525"/>
          <p14:tracePt t="30171" x="1457325" y="4962525"/>
          <p14:tracePt t="30207" x="1447800" y="4962525"/>
          <p14:tracePt t="30259" x="1457325" y="4953000"/>
          <p14:tracePt t="30267" x="1457325" y="4943475"/>
          <p14:tracePt t="30271" x="1504950" y="4914900"/>
          <p14:tracePt t="30283" x="1590675" y="4857750"/>
          <p14:tracePt t="30300" x="1695450" y="4810125"/>
          <p14:tracePt t="30317" x="1847850" y="4762500"/>
          <p14:tracePt t="30333" x="1962150" y="4733925"/>
          <p14:tracePt t="30350" x="2028825" y="4733925"/>
          <p14:tracePt t="30366" x="2190750" y="4762500"/>
          <p14:tracePt t="30384" x="2238375" y="4772025"/>
          <p14:tracePt t="30400" x="2295525" y="4781550"/>
          <p14:tracePt t="30416" x="2352675" y="4800600"/>
          <p14:tracePt t="30434" x="2400300" y="4810125"/>
          <p14:tracePt t="30450" x="2447925" y="4838700"/>
          <p14:tracePt t="30467" x="2505075" y="4867275"/>
          <p14:tracePt t="30483" x="2533650" y="4895850"/>
          <p14:tracePt t="30500" x="2600325" y="4943475"/>
          <p14:tracePt t="30516" x="2638425" y="4972050"/>
          <p14:tracePt t="30533" x="2657475" y="4981575"/>
          <p14:tracePt t="30550" x="2676525" y="5010150"/>
          <p14:tracePt t="30566" x="2705100" y="5048250"/>
          <p14:tracePt t="30583" x="2733675" y="5076825"/>
          <p14:tracePt t="30600" x="2752725" y="5124450"/>
          <p14:tracePt t="30617" x="2771775" y="5143500"/>
          <p14:tracePt t="30633" x="2771775" y="5162550"/>
          <p14:tracePt t="30650" x="2771775" y="5181600"/>
          <p14:tracePt t="30667" x="2771775" y="5219700"/>
          <p14:tracePt t="30683" x="2752725" y="5248275"/>
          <p14:tracePt t="30700" x="2724150" y="5295900"/>
          <p14:tracePt t="30717" x="2695575" y="5334000"/>
          <p14:tracePt t="30733" x="2667000" y="5353050"/>
          <p14:tracePt t="30750" x="2628900" y="5381625"/>
          <p14:tracePt t="30767" x="2581275" y="5391150"/>
          <p14:tracePt t="30783" x="2514600" y="5419725"/>
          <p14:tracePt t="30800" x="2486025" y="5448300"/>
          <p14:tracePt t="30817" x="2466975" y="5457825"/>
          <p14:tracePt t="30833" x="2438400" y="5476875"/>
          <p14:tracePt t="30850" x="2409825" y="5495925"/>
          <p14:tracePt t="30867" x="2381250" y="5524500"/>
          <p14:tracePt t="30884" x="2333625" y="5524500"/>
          <p14:tracePt t="30900" x="2238375" y="5514975"/>
          <p14:tracePt t="30917" x="2076450" y="5486400"/>
          <p14:tracePt t="30933" x="1876425" y="5438775"/>
          <p14:tracePt t="30950" x="1524000" y="5314950"/>
          <p14:tracePt t="30967" x="1362075" y="5248275"/>
          <p14:tracePt t="30983" x="1133475" y="5124450"/>
          <p14:tracePt t="31000" x="990600" y="5029200"/>
          <p14:tracePt t="31017" x="866775" y="4924425"/>
          <p14:tracePt t="31033" x="704850" y="4800600"/>
          <p14:tracePt t="31050" x="552450" y="4581525"/>
          <p14:tracePt t="31066" x="466725" y="4391025"/>
          <p14:tracePt t="31083" x="438150" y="4267200"/>
          <p14:tracePt t="31100" x="428625" y="4057650"/>
          <p14:tracePt t="31116" x="428625" y="3714750"/>
          <p14:tracePt t="31133" x="447675" y="3514725"/>
          <p14:tracePt t="31150" x="476250" y="3257550"/>
          <p14:tracePt t="31166" x="504825" y="3124200"/>
          <p14:tracePt t="31183" x="514350" y="3086100"/>
          <p14:tracePt t="31200" x="523875" y="3048000"/>
          <p14:tracePt t="31216" x="533400" y="3038475"/>
          <p14:tracePt t="31309" x="542925" y="3038475"/>
          <p14:tracePt t="31330" x="552450" y="3038475"/>
          <p14:tracePt t="31334" x="561975" y="3038475"/>
          <p14:tracePt t="31341" x="571500" y="3038475"/>
          <p14:tracePt t="31381" x="581025" y="3038475"/>
          <p14:tracePt t="31394" x="590550" y="3038475"/>
          <p14:tracePt t="31431" x="600075" y="3038475"/>
          <p14:tracePt t="31549" x="609600" y="3038475"/>
          <p14:tracePt t="31836" x="609600" y="3048000"/>
          <p14:tracePt t="32362" x="609600" y="3057525"/>
          <p14:tracePt t="32383" x="619125" y="3067050"/>
          <p14:tracePt t="32387" x="619125" y="3076575"/>
          <p14:tracePt t="32388" x="628650" y="3095625"/>
          <p14:tracePt t="32399" x="628650" y="3105150"/>
          <p14:tracePt t="32416" x="638175" y="3114675"/>
          <p14:tracePt t="32433" x="638175" y="3124200"/>
          <p14:tracePt t="32449" x="638175" y="3143250"/>
          <p14:tracePt t="32466" x="638175" y="3152775"/>
          <p14:tracePt t="32466" x="647700" y="3162300"/>
          <p14:tracePt t="32483" x="666750" y="3200400"/>
          <p14:tracePt t="32499" x="695325" y="3276600"/>
          <p14:tracePt t="32516" x="714375" y="3343275"/>
          <p14:tracePt t="32533" x="733425" y="3381375"/>
          <p14:tracePt t="32549" x="752475" y="3419475"/>
          <p14:tracePt t="32566" x="762000" y="3448050"/>
          <p14:tracePt t="32583" x="771525" y="3467100"/>
          <p14:tracePt t="32599" x="781050" y="3524250"/>
          <p14:tracePt t="32615" x="790575" y="3562350"/>
          <p14:tracePt t="32633" x="800100" y="3590925"/>
          <p14:tracePt t="32649" x="819150" y="3619500"/>
          <p14:tracePt t="32665" x="828675" y="3648075"/>
          <p14:tracePt t="32682" x="838200" y="3667125"/>
          <p14:tracePt t="32699" x="847725" y="3695700"/>
          <p14:tracePt t="32715" x="866775" y="3733800"/>
          <p14:tracePt t="32732" x="885825" y="3781425"/>
          <p14:tracePt t="32749" x="904875" y="3800475"/>
          <p14:tracePt t="32765" x="914400" y="3810000"/>
          <p14:tracePt t="32782" x="914400" y="3819525"/>
          <p14:tracePt t="32858" x="914400" y="3829050"/>
          <p14:tracePt t="34876" x="914400" y="3819525"/>
          <p14:tracePt t="34896" x="914400" y="3810000"/>
          <p14:tracePt t="34906" x="904875" y="3790950"/>
          <p14:tracePt t="34927" x="895350" y="3781425"/>
          <p14:tracePt t="34952" x="895350" y="3762375"/>
          <p14:tracePt t="34963" x="885825" y="3743325"/>
          <p14:tracePt t="34969" x="885825" y="3714750"/>
          <p14:tracePt t="34981" x="876300" y="3714750"/>
          <p14:tracePt t="34998" x="866775" y="3705225"/>
          <p14:tracePt t="35014" x="866775" y="3686175"/>
          <p14:tracePt t="35031" x="866775" y="3676650"/>
          <p14:tracePt t="35066" x="857250" y="3676650"/>
          <p14:tracePt t="35067" x="857250" y="3657600"/>
          <p14:tracePt t="35081" x="847725" y="3638550"/>
          <p14:tracePt t="35098" x="838200" y="3619500"/>
          <p14:tracePt t="35115" x="838200" y="3600450"/>
          <p14:tracePt t="35131" x="828675" y="3590925"/>
          <p14:tracePt t="35148" x="828675" y="3581400"/>
          <p14:tracePt t="35193" x="828675" y="3571875"/>
          <p14:tracePt t="35201" x="828675" y="3562350"/>
          <p14:tracePt t="35226" x="828675" y="3552825"/>
          <p14:tracePt t="35243" x="819150" y="3552825"/>
          <p14:tracePt t="35250" x="819150" y="3543300"/>
          <p14:tracePt t="35254" x="819150" y="3533775"/>
          <p14:tracePt t="35264" x="819150" y="3524250"/>
          <p14:tracePt t="35375" x="819150" y="3514725"/>
          <p14:tracePt t="36436" x="819150" y="3505200"/>
          <p14:tracePt t="36470" x="819150" y="3495675"/>
          <p14:tracePt t="36495" x="828675" y="3486150"/>
          <p14:tracePt t="36502" x="838200" y="3486150"/>
          <p14:tracePt t="36507" x="857250" y="3467100"/>
          <p14:tracePt t="36514" x="895350" y="3438525"/>
          <p14:tracePt t="36531" x="952500" y="3409950"/>
          <p14:tracePt t="36547" x="1019175" y="3409950"/>
          <p14:tracePt t="36564" x="1057275" y="3400425"/>
          <p14:tracePt t="36580" x="1152525" y="3371850"/>
          <p14:tracePt t="36597" x="1209675" y="3371850"/>
          <p14:tracePt t="36614" x="1381125" y="3371850"/>
          <p14:tracePt t="36630" x="1666875" y="3343275"/>
          <p14:tracePt t="36647" x="1866900" y="3333750"/>
          <p14:tracePt t="36664" x="2124075" y="3333750"/>
          <p14:tracePt t="36680" x="2219325" y="3343275"/>
          <p14:tracePt t="36697" x="2286000" y="3352800"/>
          <p14:tracePt t="36714" x="2362200" y="3381375"/>
          <p14:tracePt t="36730" x="2409825" y="3400425"/>
          <p14:tracePt t="36747" x="2457450" y="3409950"/>
          <p14:tracePt t="36764" x="2505075" y="3429000"/>
          <p14:tracePt t="36781" x="2524125" y="3438525"/>
          <p14:tracePt t="36797" x="2533650" y="3438525"/>
          <p14:tracePt t="36838" x="2543175" y="3448050"/>
          <p14:tracePt t="36849" x="2552700" y="3448050"/>
          <p14:tracePt t="36864" x="2562225" y="3448050"/>
          <p14:tracePt t="36865" x="2571750" y="3448050"/>
          <p14:tracePt t="36880" x="2590800" y="3457575"/>
          <p14:tracePt t="36897" x="2600325" y="3457575"/>
          <p14:tracePt t="36937" x="2609850" y="3457575"/>
          <p14:tracePt t="36950" x="2619375" y="3457575"/>
          <p14:tracePt t="36951" x="2628900" y="3457575"/>
          <p14:tracePt t="36999" x="2638425" y="3457575"/>
          <p14:tracePt t="37064" x="2638425" y="3467100"/>
          <p14:tracePt t="37806" x="2647950" y="3467100"/>
          <p14:tracePt t="37821" x="2647950" y="3457575"/>
          <p14:tracePt t="37832" x="2657475" y="3448050"/>
          <p14:tracePt t="37833" x="2676525" y="3438525"/>
          <p14:tracePt t="37847" x="2724150" y="3400425"/>
          <p14:tracePt t="37863" x="2762250" y="3371850"/>
          <p14:tracePt t="37880" x="2809875" y="3343275"/>
          <p14:tracePt t="37897" x="2886075" y="3333750"/>
          <p14:tracePt t="37913" x="2933700" y="3324225"/>
          <p14:tracePt t="37931" x="3019425" y="3305175"/>
          <p14:tracePt t="37947" x="3238500" y="3257550"/>
          <p14:tracePt t="37964" x="3343275" y="3257550"/>
          <p14:tracePt t="37980" x="3590925" y="3238500"/>
          <p14:tracePt t="37997" x="3790950" y="3257550"/>
          <p14:tracePt t="38014" x="3895725" y="3267075"/>
          <p14:tracePt t="38030" x="4171950" y="3343275"/>
          <p14:tracePt t="38047" x="4419600" y="3429000"/>
          <p14:tracePt t="38064" x="4591050" y="3486150"/>
          <p14:tracePt t="38080" x="4733925" y="3552825"/>
          <p14:tracePt t="38098" x="4781550" y="3581400"/>
          <p14:tracePt t="38114" x="4829175" y="3600450"/>
          <p14:tracePt t="38130" x="4876800" y="3609975"/>
          <p14:tracePt t="38147" x="4886325" y="3619500"/>
          <p14:tracePt t="38163" x="4905375" y="3619500"/>
          <p14:tracePt t="38180" x="4943475" y="3638550"/>
          <p14:tracePt t="38197" x="4962525" y="3648075"/>
          <p14:tracePt t="38213" x="4972050" y="3648075"/>
          <p14:tracePt t="38230" x="4991100" y="3657600"/>
          <p14:tracePt t="38274" x="5000625" y="3657600"/>
          <p14:tracePt t="38286" x="5010150" y="3657600"/>
          <p14:tracePt t="38299" x="5019675" y="3657600"/>
          <p14:tracePt t="38302" x="5029200" y="3657600"/>
          <p14:tracePt t="38331" x="5038725" y="3657600"/>
          <p14:tracePt t="38410" x="5038725" y="3667125"/>
          <p14:tracePt t="38609" x="5019675" y="3676650"/>
          <p14:tracePt t="38621" x="5010150" y="3676650"/>
          <p14:tracePt t="38633" x="5000625" y="3686175"/>
          <p14:tracePt t="38637" x="4981575" y="3686175"/>
          <p14:tracePt t="38646" x="4962525" y="3686175"/>
          <p14:tracePt t="38663" x="4924425" y="3705225"/>
          <p14:tracePt t="38680" x="4895850" y="3714750"/>
          <p14:tracePt t="38697" x="4886325" y="3724275"/>
          <p14:tracePt t="38713" x="4867275" y="3724275"/>
          <p14:tracePt t="38729" x="4848225" y="3724275"/>
          <p14:tracePt t="38773" x="4838700" y="3724275"/>
          <p14:tracePt t="38798" x="4819650" y="3724275"/>
          <p14:tracePt t="38814" x="4810125" y="3724275"/>
          <p14:tracePt t="38819" x="4800600" y="3724275"/>
          <p14:tracePt t="38829" x="4791075" y="3724275"/>
          <p14:tracePt t="38833" x="4743450" y="3724275"/>
          <p14:tracePt t="38846" x="4714875" y="3714750"/>
          <p14:tracePt t="38863" x="4657725" y="3686175"/>
          <p14:tracePt t="38879" x="4581525" y="3638550"/>
          <p14:tracePt t="38896" x="4476750" y="3581400"/>
          <p14:tracePt t="38913" x="4410075" y="3552825"/>
          <p14:tracePt t="38930" x="4343400" y="3486150"/>
          <p14:tracePt t="38930" x="4324350" y="3467100"/>
          <p14:tracePt t="38947" x="4295775" y="3429000"/>
          <p14:tracePt t="38963" x="4267200" y="3409950"/>
          <p14:tracePt t="38980" x="4257675" y="3390900"/>
          <p14:tracePt t="38996" x="4257675" y="3333750"/>
          <p14:tracePt t="39013" x="4257675" y="3305175"/>
          <p14:tracePt t="39030" x="4267200" y="3257550"/>
          <p14:tracePt t="39046" x="4276725" y="3209925"/>
          <p14:tracePt t="39063" x="4286250" y="3200400"/>
          <p14:tracePt t="39080" x="4295775" y="3181350"/>
          <p14:tracePt t="39096" x="4314825" y="3171825"/>
          <p14:tracePt t="39113" x="4324350" y="3152775"/>
          <p14:tracePt t="39113" x="4343400" y="3133725"/>
          <p14:tracePt t="39130" x="4362450" y="3114675"/>
          <p14:tracePt t="39146" x="4400550" y="3105150"/>
          <p14:tracePt t="39163" x="4429125" y="3086100"/>
          <p14:tracePt t="39163" x="4448175" y="3076575"/>
          <p14:tracePt t="39180" x="4476750" y="3067050"/>
          <p14:tracePt t="39196" x="4524375" y="3057525"/>
          <p14:tracePt t="39213" x="4562475" y="3048000"/>
          <p14:tracePt t="39230" x="4581525" y="3048000"/>
          <p14:tracePt t="39246" x="4619625" y="3048000"/>
          <p14:tracePt t="39263" x="4648200" y="3048000"/>
          <p14:tracePt t="39279" x="4657725" y="3048000"/>
          <p14:tracePt t="39296" x="4676775" y="3048000"/>
          <p14:tracePt t="39313" x="4705350" y="3057525"/>
          <p14:tracePt t="39329" x="4724400" y="3057525"/>
          <p14:tracePt t="39346" x="4752975" y="3067050"/>
          <p14:tracePt t="39363" x="4772025" y="3086100"/>
          <p14:tracePt t="39379" x="4791075" y="3105150"/>
          <p14:tracePt t="39396" x="4810125" y="3114675"/>
          <p14:tracePt t="39413" x="4829175" y="3133725"/>
          <p14:tracePt t="39429" x="4838700" y="3152775"/>
          <p14:tracePt t="39446" x="4848225" y="3152775"/>
          <p14:tracePt t="39463" x="4867275" y="3171825"/>
          <p14:tracePt t="39479" x="4876800" y="3190875"/>
          <p14:tracePt t="39496" x="4895850" y="3200400"/>
          <p14:tracePt t="39513" x="4914900" y="3228975"/>
          <p14:tracePt t="39529" x="4953000" y="3276600"/>
          <p14:tracePt t="39546" x="4972050" y="3314700"/>
          <p14:tracePt t="39563" x="4991100" y="3343275"/>
          <p14:tracePt t="39579" x="5000625" y="3381375"/>
          <p14:tracePt t="39596" x="5000625" y="3400425"/>
          <p14:tracePt t="39596" x="5000625" y="3409950"/>
          <p14:tracePt t="39613" x="5010150" y="3429000"/>
          <p14:tracePt t="39630" x="5019675" y="3438525"/>
          <p14:tracePt t="39646" x="5019675" y="3467100"/>
          <p14:tracePt t="39663" x="5038725" y="3524250"/>
          <p14:tracePt t="39679" x="5038725" y="3562350"/>
          <p14:tracePt t="39696" x="5038725" y="3581400"/>
          <p14:tracePt t="39696" x="5038725" y="3590925"/>
          <p14:tracePt t="39713" x="5029200" y="3629025"/>
          <p14:tracePt t="39729" x="5010150" y="3667125"/>
          <p14:tracePt t="39746" x="4991100" y="3686175"/>
          <p14:tracePt t="39763" x="4981575" y="3695700"/>
          <p14:tracePt t="39779" x="4962525" y="3714750"/>
          <p14:tracePt t="39796" x="4924425" y="3752850"/>
          <p14:tracePt t="39813" x="4895850" y="3762375"/>
          <p14:tracePt t="39829" x="4867275" y="3781425"/>
          <p14:tracePt t="39846" x="4829175" y="3781425"/>
          <p14:tracePt t="39863" x="4800600" y="3790950"/>
          <p14:tracePt t="39879" x="4772025" y="3790950"/>
          <p14:tracePt t="39896" x="4743450" y="3790950"/>
          <p14:tracePt t="39913" x="4686300" y="3781425"/>
          <p14:tracePt t="39929" x="4581525" y="3733800"/>
          <p14:tracePt t="39946" x="4467225" y="3667125"/>
          <p14:tracePt t="39962" x="4410075" y="3638550"/>
          <p14:tracePt t="39980" x="4391025" y="3619500"/>
          <p14:tracePt t="39996" x="4371975" y="3590925"/>
          <p14:tracePt t="40012" x="4362450" y="3562350"/>
          <p14:tracePt t="40029" x="4352925" y="3524250"/>
          <p14:tracePt t="40046" x="4352925" y="3476625"/>
          <p14:tracePt t="40062" x="4352925" y="3429000"/>
          <p14:tracePt t="40079" x="4352925" y="3400425"/>
          <p14:tracePt t="40096" x="4362450" y="3381375"/>
          <p14:tracePt t="40112" x="4371975" y="3352800"/>
          <p14:tracePt t="40129" x="4381500" y="3324225"/>
          <p14:tracePt t="40146" x="4410075" y="3295650"/>
          <p14:tracePt t="40163" x="4438650" y="3276600"/>
          <p14:tracePt t="40179" x="4476750" y="3248025"/>
          <p14:tracePt t="40196" x="4524375" y="3228975"/>
          <p14:tracePt t="40213" x="4562475" y="3209925"/>
          <p14:tracePt t="40229" x="4591050" y="3190875"/>
          <p14:tracePt t="40246" x="4610100" y="3181350"/>
          <p14:tracePt t="40262" x="4638675" y="3171825"/>
          <p14:tracePt t="40279" x="4676775" y="3171825"/>
          <p14:tracePt t="40296" x="4695825" y="3162300"/>
          <p14:tracePt t="40313" x="4705350" y="3162300"/>
          <p14:tracePt t="40329" x="4714875" y="3162300"/>
          <p14:tracePt t="40346" x="4733925" y="3162300"/>
          <p14:tracePt t="40363" x="4743450" y="3162300"/>
          <p14:tracePt t="40379" x="4762500" y="3162300"/>
          <p14:tracePt t="40396" x="4781550" y="3162300"/>
          <p14:tracePt t="40412" x="4791075" y="3171825"/>
          <p14:tracePt t="40429" x="4838700" y="3200400"/>
          <p14:tracePt t="40446" x="4867275" y="3219450"/>
          <p14:tracePt t="40463" x="4876800" y="3228975"/>
          <p14:tracePt t="40479" x="4895850" y="3267075"/>
          <p14:tracePt t="40496" x="4924425" y="3295650"/>
          <p14:tracePt t="40512" x="4933950" y="3314700"/>
          <p14:tracePt t="40529" x="4953000" y="3333750"/>
          <p14:tracePt t="40545" x="4981575" y="3352800"/>
          <p14:tracePt t="40562" x="4981575" y="3371850"/>
          <p14:tracePt t="40579" x="4991100" y="3390900"/>
          <p14:tracePt t="40595" x="5010150" y="3429000"/>
          <p14:tracePt t="40612" x="5019675" y="3448050"/>
          <p14:tracePt t="40629" x="5029200" y="3467100"/>
          <p14:tracePt t="40646" x="5029200" y="3476625"/>
          <p14:tracePt t="40662" x="5029200" y="3486150"/>
          <p14:tracePt t="40699" x="5029200" y="3495675"/>
          <p14:tracePt t="40700" x="5029200" y="3505200"/>
          <p14:tracePt t="40712" x="5019675" y="3514725"/>
          <p14:tracePt t="40729" x="5010150" y="3524250"/>
          <p14:tracePt t="40745" x="5000625" y="3543300"/>
          <p14:tracePt t="40762" x="5000625" y="3552825"/>
          <p14:tracePt t="40779" x="5000625" y="3562350"/>
          <p14:tracePt t="40795" x="4981575" y="3581400"/>
          <p14:tracePt t="40812" x="4972050" y="3590925"/>
          <p14:tracePt t="40829" x="4953000" y="3609975"/>
          <p14:tracePt t="40846" x="4943475" y="3619500"/>
          <p14:tracePt t="40862" x="4924425" y="3629025"/>
          <p14:tracePt t="40879" x="4905375" y="3629025"/>
          <p14:tracePt t="40896" x="4886325" y="3638550"/>
          <p14:tracePt t="40912" x="4867275" y="3648075"/>
          <p14:tracePt t="40929" x="4829175" y="3657600"/>
          <p14:tracePt t="40946" x="4800600" y="3657600"/>
          <p14:tracePt t="40963" x="4752975" y="3657600"/>
          <p14:tracePt t="40979" x="4705350" y="3657600"/>
          <p14:tracePt t="40996" x="4657725" y="3629025"/>
          <p14:tracePt t="41012" x="4581525" y="3581400"/>
          <p14:tracePt t="41029" x="4505325" y="3524250"/>
          <p14:tracePt t="41045" x="4467225" y="3486150"/>
          <p14:tracePt t="41062" x="4438650" y="3438525"/>
          <p14:tracePt t="41079" x="4410075" y="3400425"/>
          <p14:tracePt t="41095" x="4400550" y="3371850"/>
          <p14:tracePt t="41112" x="4400550" y="3324225"/>
          <p14:tracePt t="41128" x="4419600" y="3267075"/>
          <p14:tracePt t="41145" x="4429125" y="3238500"/>
          <p14:tracePt t="41162" x="4448175" y="3209925"/>
          <p14:tracePt t="41179" x="4476750" y="3181350"/>
          <p14:tracePt t="41195" x="4495800" y="3152775"/>
          <p14:tracePt t="41212" x="4543425" y="3124200"/>
          <p14:tracePt t="41229" x="4591050" y="3105150"/>
          <p14:tracePt t="41245" x="4610100" y="3105150"/>
          <p14:tracePt t="41262" x="4638675" y="3095625"/>
          <p14:tracePt t="41279" x="4657725" y="3086100"/>
          <p14:tracePt t="41295" x="4676775" y="3076575"/>
          <p14:tracePt t="41312" x="4686300" y="3067050"/>
          <p14:tracePt t="41312" x="4695825" y="3067050"/>
          <p14:tracePt t="41329" x="4705350" y="3067050"/>
          <p14:tracePt t="41345" x="4724400" y="3067050"/>
          <p14:tracePt t="41362" x="4752975" y="3067050"/>
          <p14:tracePt t="41379" x="4772025" y="3076575"/>
          <p14:tracePt t="41395" x="4819650" y="3114675"/>
          <p14:tracePt t="41412" x="4876800" y="3171825"/>
          <p14:tracePt t="41429" x="4905375" y="3209925"/>
          <p14:tracePt t="41445" x="4943475" y="3267075"/>
          <p14:tracePt t="41462" x="5000625" y="3362325"/>
          <p14:tracePt t="41479" x="5048250" y="3429000"/>
          <p14:tracePt t="41495" x="5067300" y="3457575"/>
          <p14:tracePt t="41512" x="5067300" y="3476625"/>
          <p14:tracePt t="41528" x="5067300" y="3486150"/>
          <p14:tracePt t="41545" x="5067300" y="3505200"/>
          <p14:tracePt t="41562" x="5057775" y="3533775"/>
          <p14:tracePt t="41578" x="5038725" y="3562350"/>
          <p14:tracePt t="41595" x="5010150" y="3600450"/>
          <p14:tracePt t="41612" x="4981575" y="3619500"/>
          <p14:tracePt t="41628" x="4962525" y="3638550"/>
          <p14:tracePt t="41645" x="4943475" y="3648075"/>
          <p14:tracePt t="41662" x="4914900" y="3657600"/>
          <p14:tracePt t="41678" x="4876800" y="3667125"/>
          <p14:tracePt t="41695" x="4819650" y="3676650"/>
          <p14:tracePt t="41712" x="4762500" y="3676650"/>
          <p14:tracePt t="41728" x="4705350" y="3676650"/>
          <p14:tracePt t="41745" x="4667250" y="3657600"/>
          <p14:tracePt t="41762" x="4562475" y="3581400"/>
          <p14:tracePt t="41778" x="4467225" y="3486150"/>
          <p14:tracePt t="41795" x="4419600" y="3448050"/>
          <p14:tracePt t="41795" x="4410075" y="3419475"/>
          <p14:tracePt t="41812" x="4381500" y="3371850"/>
          <p14:tracePt t="41828" x="4371975" y="3295650"/>
          <p14:tracePt t="41845" x="4362450" y="3248025"/>
          <p14:tracePt t="41862" x="4371975" y="3209925"/>
          <p14:tracePt t="41878" x="4391025" y="3162300"/>
          <p14:tracePt t="41895" x="4410075" y="3114675"/>
          <p14:tracePt t="41912" x="4429125" y="3095625"/>
          <p14:tracePt t="41928" x="4457700" y="3076575"/>
          <p14:tracePt t="41945" x="4505325" y="3048000"/>
          <p14:tracePt t="41962" x="4543425" y="3038475"/>
          <p14:tracePt t="41979" x="4581525" y="3019425"/>
          <p14:tracePt t="41995" x="4610100" y="3019425"/>
          <p14:tracePt t="42012" x="4629150" y="3028950"/>
          <p14:tracePt t="42028" x="4705350" y="3067050"/>
          <p14:tracePt t="42045" x="4810125" y="3143250"/>
          <p14:tracePt t="42062" x="4848225" y="3190875"/>
          <p14:tracePt t="42078" x="4886325" y="3257550"/>
          <p14:tracePt t="42095" x="4914900" y="3381375"/>
          <p14:tracePt t="42112" x="4924425" y="3438525"/>
          <p14:tracePt t="42128" x="4924425" y="3505200"/>
          <p14:tracePt t="42145" x="4914900" y="3571875"/>
          <p14:tracePt t="42162" x="4895850" y="3609975"/>
          <p14:tracePt t="42179" x="4848225" y="3648075"/>
          <p14:tracePt t="42196" x="4791075" y="3667125"/>
          <p14:tracePt t="42213" x="4733925" y="3667125"/>
          <p14:tracePt t="42229" x="4676775" y="3648075"/>
          <p14:tracePt t="42246" x="4533900" y="3590925"/>
          <p14:tracePt t="42262" x="4400550" y="3495675"/>
          <p14:tracePt t="42279" x="4324350" y="3438525"/>
          <p14:tracePt t="42296" x="4229100" y="3305175"/>
          <p14:tracePt t="42312" x="4152900" y="3200400"/>
          <p14:tracePt t="42329" x="4114800" y="3124200"/>
          <p14:tracePt t="42346" x="4114800" y="3067050"/>
          <p14:tracePt t="42363" x="4124325" y="3009900"/>
          <p14:tracePt t="42379" x="4143375" y="2952750"/>
          <p14:tracePt t="42396" x="4171950" y="2895600"/>
          <p14:tracePt t="42412" x="4229100" y="2847975"/>
          <p14:tracePt t="42431" x="4276725" y="2800350"/>
          <p14:tracePt t="42446" x="4305300" y="2781300"/>
          <p14:tracePt t="42462" x="4371975" y="2743200"/>
          <p14:tracePt t="42479" x="4419600" y="2705100"/>
          <p14:tracePt t="42496" x="4448175" y="2695575"/>
          <p14:tracePt t="42513" x="4476750" y="2676525"/>
          <p14:tracePt t="42529" x="4495800" y="2667000"/>
          <p14:tracePt t="42546" x="4505325" y="2667000"/>
          <p14:tracePt t="42562" x="4552950" y="2647950"/>
          <p14:tracePt t="42579" x="4591050" y="2647950"/>
          <p14:tracePt t="42596" x="4610100" y="2647950"/>
          <p14:tracePt t="42612" x="4629150" y="2647950"/>
          <p14:tracePt t="42629" x="4676775" y="2657475"/>
          <p14:tracePt t="42645" x="4743450" y="2705100"/>
          <p14:tracePt t="42662" x="4829175" y="2781300"/>
          <p14:tracePt t="42662" x="4867275" y="2828925"/>
          <p14:tracePt t="42679" x="4914900" y="2905125"/>
          <p14:tracePt t="42695" x="4933950" y="2952750"/>
          <p14:tracePt t="42712" x="4962525" y="3009900"/>
          <p14:tracePt t="42729" x="5000625" y="3114675"/>
          <p14:tracePt t="42745" x="5029200" y="3190875"/>
          <p14:tracePt t="42762" x="5086350" y="3314700"/>
          <p14:tracePt t="42779" x="5114925" y="3419475"/>
          <p14:tracePt t="42795" x="5124450" y="3457575"/>
          <p14:tracePt t="42812" x="5124450" y="3495675"/>
          <p14:tracePt t="42829" x="5124450" y="3533775"/>
          <p14:tracePt t="42846" x="5114925" y="3552825"/>
          <p14:tracePt t="42862" x="5095875" y="3581400"/>
          <p14:tracePt t="42879" x="5086350" y="3600450"/>
          <p14:tracePt t="42913" x="5086350" y="3609975"/>
          <p14:tracePt t="42914" x="5076825" y="3609975"/>
          <p14:tracePt t="42929" x="5057775" y="3619500"/>
          <p14:tracePt t="42946" x="5038725" y="3629025"/>
          <p14:tracePt t="42962" x="5010150" y="3638550"/>
          <p14:tracePt t="42962" x="5000625" y="3638550"/>
          <p14:tracePt t="42979" x="4981575" y="3648075"/>
          <p14:tracePt t="42997" x="4953000" y="3657600"/>
          <p14:tracePt t="43012" x="4914900" y="3657600"/>
          <p14:tracePt t="43029" x="4895850" y="3667125"/>
          <p14:tracePt t="43046" x="4829175" y="3667125"/>
          <p14:tracePt t="43062" x="4762500" y="3667125"/>
          <p14:tracePt t="43079" x="4695825" y="3657600"/>
          <p14:tracePt t="43096" x="4648200" y="3629025"/>
          <p14:tracePt t="43112" x="4581525" y="3533775"/>
          <p14:tracePt t="43129" x="4552950" y="3486150"/>
          <p14:tracePt t="43145" x="4552950" y="3429000"/>
          <p14:tracePt t="43145" x="4543425" y="3390900"/>
          <p14:tracePt t="43162" x="4543425" y="3248025"/>
          <p14:tracePt t="43179" x="4552950" y="3171825"/>
          <p14:tracePt t="43195" x="4581525" y="3076575"/>
          <p14:tracePt t="43212" x="4591050" y="3028950"/>
          <p14:tracePt t="43229" x="4600575" y="3009900"/>
          <p14:tracePt t="43245" x="4619625" y="2990850"/>
          <p14:tracePt t="43262" x="4648200" y="2981325"/>
          <p14:tracePt t="43279" x="4657725" y="2962275"/>
          <p14:tracePt t="43295" x="4695825" y="2952750"/>
          <p14:tracePt t="43312" x="4705350" y="2943225"/>
          <p14:tracePt t="43328" x="4724400" y="2943225"/>
          <p14:tracePt t="43345" x="4743450" y="2943225"/>
          <p14:tracePt t="43362" x="4762500" y="2943225"/>
          <p14:tracePt t="43379" x="4772025" y="2943225"/>
          <p14:tracePt t="43395" x="4800600" y="2943225"/>
          <p14:tracePt t="43412" x="4848225" y="2981325"/>
          <p14:tracePt t="43429" x="4886325" y="3019425"/>
          <p14:tracePt t="43445" x="4924425" y="3086100"/>
          <p14:tracePt t="43462" x="4981575" y="3152775"/>
          <p14:tracePt t="43479" x="5038725" y="3276600"/>
          <p14:tracePt t="43495" x="5105400" y="3429000"/>
          <p14:tracePt t="43513" x="5124450" y="3467100"/>
          <p14:tracePt t="43529" x="5133975" y="3552825"/>
          <p14:tracePt t="43545" x="5143500" y="3638550"/>
          <p14:tracePt t="43562" x="5143500" y="3667125"/>
          <p14:tracePt t="43579" x="5143500" y="3695700"/>
          <p14:tracePt t="43596" x="5114925" y="3752850"/>
          <p14:tracePt t="43612" x="5095875" y="3781425"/>
          <p14:tracePt t="43629" x="5067300" y="3810000"/>
          <p14:tracePt t="43645" x="5019675" y="3838575"/>
          <p14:tracePt t="43662" x="4991100" y="3848100"/>
          <p14:tracePt t="43679" x="4933950" y="3857625"/>
          <p14:tracePt t="43696" x="4886325" y="3857625"/>
          <p14:tracePt t="43712" x="4838700" y="3848100"/>
          <p14:tracePt t="43729" x="4800600" y="3810000"/>
          <p14:tracePt t="43745" x="4762500" y="3781425"/>
          <p14:tracePt t="43762" x="4743450" y="3771900"/>
          <p14:tracePt t="43778" x="4724400" y="3752850"/>
          <p14:tracePt t="43795" x="4705350" y="3705225"/>
          <p14:tracePt t="43812" x="4676775" y="3638550"/>
          <p14:tracePt t="43829" x="4648200" y="3486150"/>
          <p14:tracePt t="43845" x="4638675" y="3419475"/>
          <p14:tracePt t="43862" x="4619625" y="3324225"/>
          <p14:tracePt t="43878" x="4619625" y="3228975"/>
          <p14:tracePt t="43895" x="4629150" y="3181350"/>
          <p14:tracePt t="43912" x="4657725" y="3114675"/>
          <p14:tracePt t="43928" x="4695825" y="3067050"/>
          <p14:tracePt t="43945" x="4714875" y="3038475"/>
          <p14:tracePt t="43945" x="4724400" y="3028950"/>
          <p14:tracePt t="43962" x="4743450" y="3009900"/>
          <p14:tracePt t="43978" x="4772025" y="2971800"/>
          <p14:tracePt t="43978" x="4781550" y="2971800"/>
          <p14:tracePt t="43995" x="4791075" y="2962275"/>
          <p14:tracePt t="44012" x="4810125" y="2952750"/>
          <p14:tracePt t="44028" x="4829175" y="2943225"/>
          <p14:tracePt t="44045" x="4857750" y="2943225"/>
          <p14:tracePt t="44062" x="4876800" y="2943225"/>
          <p14:tracePt t="44078" x="4953000" y="2981325"/>
          <p14:tracePt t="44095" x="4991100" y="3038475"/>
          <p14:tracePt t="44112" x="5048250" y="3124200"/>
          <p14:tracePt t="44128" x="5181600" y="3352800"/>
          <p14:tracePt t="44145" x="5257800" y="3543300"/>
          <p14:tracePt t="44162" x="5314950" y="3733800"/>
          <p14:tracePt t="44178" x="5343525" y="3905250"/>
          <p14:tracePt t="44195" x="5343525" y="3962400"/>
          <p14:tracePt t="44212" x="5324475" y="4019550"/>
          <p14:tracePt t="44228" x="5305425" y="4057650"/>
          <p14:tracePt t="44245" x="5286375" y="4067175"/>
          <p14:tracePt t="44262" x="5248275" y="4067175"/>
          <p14:tracePt t="44279" x="5191125" y="4067175"/>
          <p14:tracePt t="44295" x="5133975" y="4067175"/>
          <p14:tracePt t="44312" x="5038725" y="4067175"/>
          <p14:tracePt t="44328" x="4953000" y="4048125"/>
          <p14:tracePt t="44345" x="4895850" y="4029075"/>
          <p14:tracePt t="44361" x="4819650" y="3981450"/>
          <p14:tracePt t="44378" x="4743450" y="3876675"/>
          <p14:tracePt t="44395" x="4705350" y="3819525"/>
          <p14:tracePt t="44411" x="4648200" y="3695700"/>
          <p14:tracePt t="44429" x="4638675" y="3638550"/>
          <p14:tracePt t="44445" x="4638675" y="3562350"/>
          <p14:tracePt t="44461" x="4638675" y="3486150"/>
          <p14:tracePt t="44461" x="4648200" y="3467100"/>
          <p14:tracePt t="44478" x="4676775" y="3429000"/>
          <p14:tracePt t="44494" x="4695825" y="3362325"/>
          <p14:tracePt t="44511" x="4743450" y="3305175"/>
          <p14:tracePt t="44529" x="4762500" y="3276600"/>
          <p14:tracePt t="44545" x="4781550" y="3248025"/>
          <p14:tracePt t="44562" x="4810125" y="3209925"/>
          <p14:tracePt t="44578" x="4819650" y="3200400"/>
          <p14:tracePt t="44595" x="4829175" y="3190875"/>
          <p14:tracePt t="44612" x="4848225" y="3181350"/>
          <p14:tracePt t="44628" x="4857750" y="3181350"/>
          <p14:tracePt t="44645" x="4867275" y="3171825"/>
          <p14:tracePt t="44662" x="4886325" y="3162300"/>
          <p14:tracePt t="44678" x="4895850" y="3162300"/>
          <p14:tracePt t="44695" x="4914900" y="3162300"/>
          <p14:tracePt t="44712" x="4943475" y="3171825"/>
          <p14:tracePt t="44728" x="4962525" y="3181350"/>
          <p14:tracePt t="44745" x="4972050" y="3209925"/>
          <p14:tracePt t="44762" x="5010150" y="3267075"/>
          <p14:tracePt t="44778" x="5057775" y="3381375"/>
          <p14:tracePt t="44795" x="5114925" y="3581400"/>
          <p14:tracePt t="44812" x="5153025" y="3657600"/>
          <p14:tracePt t="44828" x="5172075" y="3695700"/>
          <p14:tracePt t="44845" x="5172075" y="3762375"/>
          <p14:tracePt t="44862" x="5172075" y="3781425"/>
          <p14:tracePt t="44878" x="5172075" y="3810000"/>
          <p14:tracePt t="44895" x="5153025" y="3829050"/>
          <p14:tracePt t="44911" x="5133975" y="3848100"/>
          <p14:tracePt t="44928" x="5124450" y="3857625"/>
          <p14:tracePt t="44945" x="5076825" y="3886200"/>
          <p14:tracePt t="44962" x="5048250" y="3924300"/>
          <p14:tracePt t="44978" x="5010150" y="3943350"/>
          <p14:tracePt t="44995" x="4953000" y="3952875"/>
          <p14:tracePt t="45011" x="4895850" y="3952875"/>
          <p14:tracePt t="45029" x="4829175" y="3933825"/>
          <p14:tracePt t="45044" x="4733925" y="3886200"/>
          <p14:tracePt t="45061" x="4629150" y="3829050"/>
          <p14:tracePt t="45078" x="4591050" y="3800475"/>
          <p14:tracePt t="45095" x="4543425" y="3733800"/>
          <p14:tracePt t="45111" x="4524375" y="3629025"/>
          <p14:tracePt t="45128" x="4524375" y="3571875"/>
          <p14:tracePt t="45145" x="4524375" y="3476625"/>
          <p14:tracePt t="45162" x="4552950" y="3429000"/>
          <p14:tracePt t="45178" x="4572000" y="3371850"/>
          <p14:tracePt t="45194" x="4610100" y="3305175"/>
          <p14:tracePt t="45211" x="4629150" y="3267075"/>
          <p14:tracePt t="45228" x="4667250" y="3238500"/>
          <p14:tracePt t="45244" x="4705350" y="3209925"/>
          <p14:tracePt t="45261" x="4724400" y="3190875"/>
          <p14:tracePt t="45278" x="4743450" y="3171825"/>
          <p14:tracePt t="45278" x="4762500" y="3162300"/>
          <p14:tracePt t="45295" x="4772025" y="3152775"/>
          <p14:tracePt t="45311" x="4791075" y="3143250"/>
          <p14:tracePt t="45328" x="4800600" y="3133725"/>
          <p14:tracePt t="45345" x="4810125" y="3133725"/>
          <p14:tracePt t="45361" x="4848225" y="3133725"/>
          <p14:tracePt t="45378" x="4895850" y="3190875"/>
          <p14:tracePt t="45395" x="4933950" y="3286125"/>
          <p14:tracePt t="45411" x="4962525" y="3400425"/>
          <p14:tracePt t="45428" x="5010150" y="3600450"/>
          <p14:tracePt t="45444" x="5029200" y="3686175"/>
          <p14:tracePt t="45461" x="5029200" y="3771900"/>
          <p14:tracePt t="45478" x="5029200" y="3876675"/>
          <p14:tracePt t="45494" x="5029200" y="3933825"/>
          <p14:tracePt t="45511" x="5000625" y="3962400"/>
          <p14:tracePt t="45528" x="4972050" y="3971925"/>
          <p14:tracePt t="45545" x="4943475" y="3981450"/>
          <p14:tracePt t="45561" x="4924425" y="3990975"/>
          <p14:tracePt t="45578" x="4905375" y="3990975"/>
          <p14:tracePt t="45594" x="4867275" y="3981450"/>
          <p14:tracePt t="45611" x="4838700" y="3952875"/>
          <p14:tracePt t="45628" x="4762500" y="3867150"/>
          <p14:tracePt t="45644" x="4676775" y="3771900"/>
          <p14:tracePt t="45661" x="4638675" y="3714750"/>
          <p14:tracePt t="45678" x="4610100" y="3638550"/>
          <p14:tracePt t="45694" x="4591050" y="3543300"/>
          <p14:tracePt t="45711" x="4591050" y="3495675"/>
          <p14:tracePt t="45728" x="4591050" y="3438525"/>
          <p14:tracePt t="45744" x="4629150" y="3371850"/>
          <p14:tracePt t="45761" x="4657725" y="3343275"/>
          <p14:tracePt t="45778" x="4686300" y="3305175"/>
          <p14:tracePt t="45794" x="4705350" y="3295650"/>
          <p14:tracePt t="45811" x="4714875" y="3286125"/>
          <p14:tracePt t="45828" x="4714875" y="3276600"/>
          <p14:tracePt t="45844" x="4724400" y="3276600"/>
          <p14:tracePt t="45861" x="4733925" y="3276600"/>
          <p14:tracePt t="45878" x="4762500" y="3343275"/>
          <p14:tracePt t="45894" x="4810125" y="3524250"/>
          <p14:tracePt t="45911" x="4867275" y="3724275"/>
          <p14:tracePt t="45928" x="4924425" y="3943350"/>
          <p14:tracePt t="45945" x="4933950" y="3990975"/>
          <p14:tracePt t="45960" x="4933950" y="4010025"/>
          <p14:tracePt t="45977" x="4933950" y="4048125"/>
          <p14:tracePt t="45977" x="4924425" y="4048125"/>
          <p14:tracePt t="45995" x="4924425" y="4057650"/>
          <p14:tracePt t="46011" x="4914900" y="4057650"/>
          <p14:tracePt t="46027" x="4914900" y="4067175"/>
          <p14:tracePt t="46082" x="4905375" y="4067175"/>
          <p14:tracePt t="46599" x="4895850" y="4067175"/>
          <p14:tracePt t="47903" x="0" y="0"/>
        </p14:tracePtLst>
      </p14:laserTraceLst>
    </p:ext>
  </p:extLs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382000" cy="12493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Traverse and Update a node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 the traversal from head 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5" name="Rectangle 4"/>
          <p:cNvSpPr/>
          <p:nvPr/>
        </p:nvSpPr>
        <p:spPr>
          <a:xfrm>
            <a:off x="304800" y="5628382"/>
            <a:ext cx="845923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 smtClean="0">
                <a:latin typeface="Times New Roman" pitchFamily="18" charset="0"/>
                <a:cs typeface="Times New Roman" pitchFamily="18" charset="0"/>
              </a:rPr>
              <a:t>Use one variable for traversing </a:t>
            </a:r>
          </a:p>
          <a:p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Initialization :  temp = head</a:t>
            </a:r>
            <a:endParaRPr lang="en-US" sz="3200" i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6" name="Line 26"/>
          <p:cNvSpPr>
            <a:spLocks noChangeShapeType="1"/>
          </p:cNvSpPr>
          <p:nvPr/>
        </p:nvSpPr>
        <p:spPr bwMode="auto">
          <a:xfrm flipH="1">
            <a:off x="804101" y="2286000"/>
            <a:ext cx="691379" cy="645948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1487383" y="1981200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548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01"/>
    </mc:Choice>
    <mc:Fallback xmlns="">
      <p:transition spd="slow" advTm="211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170" x="4895850" y="4067175"/>
          <p14:tracePt t="2490" x="4895850" y="4057650"/>
          <p14:tracePt t="2494" x="4886325" y="4038600"/>
          <p14:tracePt t="2504" x="4876800" y="4010025"/>
          <p14:tracePt t="2505" x="4562475" y="3590925"/>
          <p14:tracePt t="2521" x="4276725" y="3228975"/>
          <p14:tracePt t="2538" x="3790950" y="2762250"/>
          <p14:tracePt t="2555" x="3457575" y="2495550"/>
          <p14:tracePt t="2571" x="3324225" y="2381250"/>
          <p14:tracePt t="2588" x="3219450" y="2314575"/>
          <p14:tracePt t="2605" x="3190875" y="2295525"/>
          <p14:tracePt t="2621" x="3162300" y="2286000"/>
          <p14:tracePt t="2845" x="3152775" y="2286000"/>
          <p14:tracePt t="2859" x="3143250" y="2286000"/>
          <p14:tracePt t="2862" x="3114675" y="2266950"/>
          <p14:tracePt t="2871" x="3028950" y="2247900"/>
          <p14:tracePt t="2887" x="2867025" y="2209800"/>
          <p14:tracePt t="2904" x="2600325" y="2190750"/>
          <p14:tracePt t="2921" x="2400300" y="2190750"/>
          <p14:tracePt t="2938" x="2295525" y="2200275"/>
          <p14:tracePt t="2954" x="2266950" y="2219325"/>
          <p14:tracePt t="2971" x="2219325" y="2228850"/>
          <p14:tracePt t="2988" x="2190750" y="2238375"/>
          <p14:tracePt t="3004" x="2171700" y="2238375"/>
          <p14:tracePt t="3021" x="2162175" y="2238375"/>
          <p14:tracePt t="3038" x="2152650" y="2238375"/>
          <p14:tracePt t="3091" x="2143125" y="2238375"/>
          <p14:tracePt t="3111" x="2133600" y="2238375"/>
          <p14:tracePt t="3115" x="2133600" y="2247900"/>
          <p14:tracePt t="3131" x="2124075" y="2247900"/>
          <p14:tracePt t="3140" x="2114550" y="2247900"/>
          <p14:tracePt t="3154" x="2105025" y="2247900"/>
          <p14:tracePt t="3155" x="2085975" y="2247900"/>
          <p14:tracePt t="3171" x="2066925" y="2247900"/>
          <p14:tracePt t="3187" x="2038350" y="2247900"/>
          <p14:tracePt t="3204" x="1933575" y="2238375"/>
          <p14:tracePt t="3221" x="1790700" y="2228850"/>
          <p14:tracePt t="3238" x="1724025" y="2228850"/>
          <p14:tracePt t="3254" x="1619250" y="2209800"/>
          <p14:tracePt t="3271" x="1562100" y="2209800"/>
          <p14:tracePt t="3288" x="1543050" y="2200275"/>
          <p14:tracePt t="3305" x="1533525" y="2190750"/>
          <p14:tracePt t="3321" x="1524000" y="2181225"/>
          <p14:tracePt t="3338" x="1514475" y="2162175"/>
          <p14:tracePt t="3355" x="1504950" y="2143125"/>
          <p14:tracePt t="3371" x="1504950" y="2133600"/>
          <p14:tracePt t="3388" x="1504950" y="2114550"/>
          <p14:tracePt t="3405" x="1504950" y="2095500"/>
          <p14:tracePt t="3421" x="1504950" y="2085975"/>
          <p14:tracePt t="3438" x="1504950" y="2066925"/>
          <p14:tracePt t="3454" x="1514475" y="2057400"/>
          <p14:tracePt t="3471" x="1524000" y="2047875"/>
          <p14:tracePt t="3506" x="1533525" y="2047875"/>
          <p14:tracePt t="3507" x="1533525" y="2038350"/>
          <p14:tracePt t="3521" x="1552575" y="2019300"/>
          <p14:tracePt t="3537" x="1581150" y="2000250"/>
          <p14:tracePt t="3554" x="1600200" y="1990725"/>
          <p14:tracePt t="3571" x="1619250" y="1990725"/>
          <p14:tracePt t="3588" x="1638300" y="1971675"/>
          <p14:tracePt t="3604" x="1657350" y="1962150"/>
          <p14:tracePt t="3621" x="1666875" y="1962150"/>
          <p14:tracePt t="3638" x="1704975" y="1943100"/>
          <p14:tracePt t="3654" x="1762125" y="1924050"/>
          <p14:tracePt t="3671" x="1790700" y="1924050"/>
          <p14:tracePt t="3688" x="1809750" y="1924050"/>
          <p14:tracePt t="3704" x="1838325" y="1924050"/>
          <p14:tracePt t="3721" x="1866900" y="1924050"/>
          <p14:tracePt t="3738" x="1885950" y="1924050"/>
          <p14:tracePt t="3754" x="1914525" y="1924050"/>
          <p14:tracePt t="3771" x="1943100" y="1924050"/>
          <p14:tracePt t="3788" x="1962150" y="1943100"/>
          <p14:tracePt t="3804" x="1990725" y="1971675"/>
          <p14:tracePt t="3821" x="2000250" y="2000250"/>
          <p14:tracePt t="3838" x="2019300" y="2009775"/>
          <p14:tracePt t="3854" x="2028825" y="2047875"/>
          <p14:tracePt t="3871" x="2047875" y="2076450"/>
          <p14:tracePt t="3888" x="2047875" y="2095500"/>
          <p14:tracePt t="3904" x="2066925" y="2133600"/>
          <p14:tracePt t="3921" x="2076450" y="2181225"/>
          <p14:tracePt t="3938" x="2076450" y="2200275"/>
          <p14:tracePt t="3954" x="2085975" y="2238375"/>
          <p14:tracePt t="3971" x="2085975" y="2286000"/>
          <p14:tracePt t="3987" x="2095500" y="2324100"/>
          <p14:tracePt t="4004" x="2095500" y="2362200"/>
          <p14:tracePt t="4021" x="2095500" y="2400300"/>
          <p14:tracePt t="4038" x="2095500" y="2409825"/>
          <p14:tracePt t="4054" x="2095500" y="2428875"/>
          <p14:tracePt t="4071" x="2095500" y="2457450"/>
          <p14:tracePt t="4087" x="2095500" y="2466975"/>
          <p14:tracePt t="4104" x="2085975" y="2486025"/>
          <p14:tracePt t="4121" x="2066925" y="2514600"/>
          <p14:tracePt t="4137" x="2066925" y="2524125"/>
          <p14:tracePt t="4154" x="2047875" y="2543175"/>
          <p14:tracePt t="4171" x="2038350" y="2552700"/>
          <p14:tracePt t="4187" x="2028825" y="2552700"/>
          <p14:tracePt t="4204" x="2000250" y="2571750"/>
          <p14:tracePt t="4221" x="1971675" y="2581275"/>
          <p14:tracePt t="4237" x="1952625" y="2581275"/>
          <p14:tracePt t="4254" x="1914525" y="2590800"/>
          <p14:tracePt t="4254" x="1895475" y="2590800"/>
          <p14:tracePt t="4271" x="1857375" y="2590800"/>
          <p14:tracePt t="4287" x="1714500" y="2524125"/>
          <p14:tracePt t="4304" x="1590675" y="2476500"/>
          <p14:tracePt t="4321" x="1552575" y="2447925"/>
          <p14:tracePt t="4337" x="1514475" y="2400300"/>
          <p14:tracePt t="4354" x="1466850" y="2343150"/>
          <p14:tracePt t="4354" x="1457325" y="2333625"/>
          <p14:tracePt t="4371" x="1428750" y="2286000"/>
          <p14:tracePt t="4387" x="1419225" y="2247900"/>
          <p14:tracePt t="4404" x="1400175" y="2200275"/>
          <p14:tracePt t="4421" x="1400175" y="2162175"/>
          <p14:tracePt t="4437" x="1400175" y="2143125"/>
          <p14:tracePt t="4454" x="1400175" y="2114550"/>
          <p14:tracePt t="4471" x="1409700" y="2095500"/>
          <p14:tracePt t="4487" x="1428750" y="2057400"/>
          <p14:tracePt t="4504" x="1447800" y="2019300"/>
          <p14:tracePt t="4520" x="1485900" y="1990725"/>
          <p14:tracePt t="4537" x="1495425" y="1971675"/>
          <p14:tracePt t="4554" x="1514475" y="1962150"/>
          <p14:tracePt t="4570" x="1562100" y="1952625"/>
          <p14:tracePt t="4587" x="1590675" y="1943100"/>
          <p14:tracePt t="4604" x="1666875" y="1924050"/>
          <p14:tracePt t="4620" x="1733550" y="1905000"/>
          <p14:tracePt t="4638" x="1762125" y="1905000"/>
          <p14:tracePt t="4654" x="1847850" y="1905000"/>
          <p14:tracePt t="4670" x="1933575" y="1924050"/>
          <p14:tracePt t="4687" x="1971675" y="1952625"/>
          <p14:tracePt t="4704" x="2076450" y="2038350"/>
          <p14:tracePt t="4720" x="2181225" y="2143125"/>
          <p14:tracePt t="4737" x="2209800" y="2171700"/>
          <p14:tracePt t="4754" x="2219325" y="2190750"/>
          <p14:tracePt t="4770" x="2219325" y="2219325"/>
          <p14:tracePt t="4787" x="2219325" y="2247900"/>
          <p14:tracePt t="4804" x="2219325" y="2286000"/>
          <p14:tracePt t="4821" x="2209800" y="2362200"/>
          <p14:tracePt t="4837" x="2190750" y="2381250"/>
          <p14:tracePt t="4854" x="2181225" y="2400300"/>
          <p14:tracePt t="4870" x="2152650" y="2428875"/>
          <p14:tracePt t="4887" x="2133600" y="2438400"/>
          <p14:tracePt t="4904" x="2114550" y="2447925"/>
          <p14:tracePt t="4921" x="2095500" y="2457450"/>
          <p14:tracePt t="4937" x="2085975" y="2457450"/>
          <p14:tracePt t="4954" x="2076450" y="2466975"/>
          <p14:tracePt t="5011" x="2066925" y="2466975"/>
          <p14:tracePt t="5046" x="2057400" y="2466975"/>
          <p14:tracePt t="5068" x="2047875" y="2466975"/>
          <p14:tracePt t="5130" x="2038350" y="2466975"/>
          <p14:tracePt t="5214" x="2028825" y="2466975"/>
          <p14:tracePt t="5483" x="2019300" y="2466975"/>
          <p14:tracePt t="5495" x="2009775" y="2466975"/>
          <p14:tracePt t="5498" x="2000250" y="2466975"/>
          <p14:tracePt t="5504" x="1962150" y="2457450"/>
          <p14:tracePt t="5521" x="1895475" y="2438400"/>
          <p14:tracePt t="5538" x="1876425" y="2428875"/>
          <p14:tracePt t="5554" x="1857375" y="2428875"/>
          <p14:tracePt t="5571" x="1828800" y="2419350"/>
          <p14:tracePt t="5587" x="1819275" y="2409825"/>
          <p14:tracePt t="5604" x="1800225" y="2409825"/>
          <p14:tracePt t="5621" x="1790700" y="2409825"/>
          <p14:tracePt t="5638" x="1771650" y="2390775"/>
          <p14:tracePt t="5655" x="1762125" y="2390775"/>
          <p14:tracePt t="5671" x="1724025" y="2362200"/>
          <p14:tracePt t="5688" x="1704975" y="2343150"/>
          <p14:tracePt t="5704" x="1695450" y="2324100"/>
          <p14:tracePt t="5721" x="1676400" y="2305050"/>
          <p14:tracePt t="5737" x="1676400" y="2286000"/>
          <p14:tracePt t="5754" x="1666875" y="2286000"/>
          <p14:tracePt t="5771" x="1666875" y="2276475"/>
          <p14:tracePt t="5787" x="1657350" y="2257425"/>
          <p14:tracePt t="5843" x="1647825" y="2247900"/>
          <p14:tracePt t="5901" x="1647825" y="2238375"/>
          <p14:tracePt t="5931" x="1647825" y="2228850"/>
          <p14:tracePt t="5978" x="1647825" y="2219325"/>
          <p14:tracePt t="6384" x="1647825" y="2209800"/>
          <p14:tracePt t="6550" x="1657350" y="2209800"/>
          <p14:tracePt t="6554" x="1657350" y="2200275"/>
          <p14:tracePt t="6576" x="1666875" y="2200275"/>
          <p14:tracePt t="6588" x="1666875" y="2190750"/>
          <p14:tracePt t="6605" x="1676400" y="2190750"/>
          <p14:tracePt t="6606" x="1685925" y="2190750"/>
          <p14:tracePt t="6621" x="1695450" y="2190750"/>
          <p14:tracePt t="6665" x="1695450" y="2181225"/>
          <p14:tracePt t="6702" x="1704975" y="2181225"/>
          <p14:tracePt t="6766" x="1714500" y="2181225"/>
          <p14:tracePt t="6795" x="1724025" y="2181225"/>
          <p14:tracePt t="7001" x="1724025" y="2190750"/>
          <p14:tracePt t="7051" x="1724025" y="2200275"/>
          <p14:tracePt t="7264" x="1724025" y="2209800"/>
          <p14:tracePt t="7772" x="1714500" y="2209800"/>
          <p14:tracePt t="9456" x="1714500" y="2219325"/>
          <p14:tracePt t="9490" x="1704975" y="2219325"/>
          <p14:tracePt t="9615" x="1695450" y="2219325"/>
          <p14:tracePt t="9682" x="1695450" y="2228850"/>
          <p14:tracePt t="9691" x="1695450" y="2238375"/>
          <p14:tracePt t="9706" x="1695450" y="2247900"/>
          <p14:tracePt t="9710" x="1695450" y="2257425"/>
          <p14:tracePt t="9711" x="1685925" y="2266950"/>
          <p14:tracePt t="9719" x="1685925" y="2276475"/>
          <p14:tracePt t="9736" x="1685925" y="2295525"/>
          <p14:tracePt t="9780" x="1685925" y="2305050"/>
          <p14:tracePt t="9786" x="1676400" y="2305050"/>
          <p14:tracePt t="9806" x="1676400" y="2314575"/>
          <p14:tracePt t="9819" x="1676400" y="2324100"/>
          <p14:tracePt t="9820" x="1666875" y="2343150"/>
          <p14:tracePt t="9836" x="1666875" y="2362200"/>
          <p14:tracePt t="9853" x="1647825" y="2381250"/>
          <p14:tracePt t="9869" x="1647825" y="2400300"/>
          <p14:tracePt t="9886" x="1638300" y="2428875"/>
          <p14:tracePt t="9903" x="1619250" y="2447925"/>
          <p14:tracePt t="9919" x="1600200" y="2476500"/>
          <p14:tracePt t="9936" x="1600200" y="2505075"/>
          <p14:tracePt t="9952" x="1581150" y="2524125"/>
          <p14:tracePt t="9969" x="1533525" y="2581275"/>
          <p14:tracePt t="9986" x="1504950" y="2619375"/>
          <p14:tracePt t="10002" x="1476375" y="2657475"/>
          <p14:tracePt t="10019" x="1428750" y="2705100"/>
          <p14:tracePt t="10036" x="1419225" y="2714625"/>
          <p14:tracePt t="10052" x="1409700" y="2733675"/>
          <p14:tracePt t="10069" x="1381125" y="2762250"/>
          <p14:tracePt t="10086" x="1352550" y="2809875"/>
          <p14:tracePt t="10103" x="1333500" y="2828925"/>
          <p14:tracePt t="10119" x="1314450" y="2857500"/>
          <p14:tracePt t="10136" x="1285875" y="2867025"/>
          <p14:tracePt t="10154" x="1266825" y="2886075"/>
          <p14:tracePt t="10169" x="1257300" y="2895600"/>
          <p14:tracePt t="10185" x="1247775" y="2914650"/>
          <p14:tracePt t="10202" x="1228725" y="2924175"/>
          <p14:tracePt t="10219" x="1228725" y="2933700"/>
          <p14:tracePt t="10236" x="1219200" y="2943225"/>
          <p14:tracePt t="10271" x="1209675" y="2943225"/>
          <p14:tracePt t="10289" x="1200150" y="2943225"/>
          <p14:tracePt t="10372" x="1190625" y="2943225"/>
          <p14:tracePt t="10489" x="1190625" y="2933700"/>
          <p14:tracePt t="10498" x="1200150" y="2933700"/>
          <p14:tracePt t="10507" x="1209675" y="2924175"/>
          <p14:tracePt t="10519" x="1219200" y="2914650"/>
          <p14:tracePt t="10520" x="1314450" y="2895600"/>
          <p14:tracePt t="10536" x="1543050" y="2886075"/>
          <p14:tracePt t="10552" x="2066925" y="2914650"/>
          <p14:tracePt t="10569" x="2419350" y="2981325"/>
          <p14:tracePt t="10586" x="2933700" y="3086100"/>
          <p14:tracePt t="10602" x="3228975" y="3143250"/>
          <p14:tracePt t="10619" x="3333750" y="3162300"/>
          <p14:tracePt t="10636" x="3362325" y="3162300"/>
          <p14:tracePt t="10652" x="3371850" y="3162300"/>
          <p14:tracePt t="10989" x="3390900" y="3162300"/>
          <p14:tracePt t="10994" x="3419475" y="3162300"/>
          <p14:tracePt t="10998" x="3514725" y="3162300"/>
          <p14:tracePt t="11018" x="3724275" y="3171825"/>
          <p14:tracePt t="11019" x="4095750" y="3276600"/>
          <p14:tracePt t="11035" x="4419600" y="3371850"/>
          <p14:tracePt t="11052" x="4610100" y="3409950"/>
          <p14:tracePt t="11069" x="4686300" y="3419475"/>
          <p14:tracePt t="11086" x="4714875" y="3429000"/>
          <p14:tracePt t="11102" x="4724400" y="3438525"/>
          <p14:tracePt t="11151" x="4733925" y="3438525"/>
          <p14:tracePt t="11158" x="4733925" y="3448050"/>
          <p14:tracePt t="11160" x="4743450" y="3448050"/>
          <p14:tracePt t="11212" x="4743450" y="3457575"/>
          <p14:tracePt t="11241" x="4752975" y="3467100"/>
          <p14:tracePt t="11262" x="4762500" y="3467100"/>
          <p14:tracePt t="11276" x="4762500" y="3476625"/>
          <p14:tracePt t="11285" x="4772025" y="3476625"/>
          <p14:tracePt t="11285" x="4781550" y="3476625"/>
          <p14:tracePt t="11301" x="4800600" y="3495675"/>
          <p14:tracePt t="11318" x="4819650" y="3505200"/>
          <p14:tracePt t="11335" x="4857750" y="3533775"/>
          <p14:tracePt t="11352" x="4895850" y="3552825"/>
          <p14:tracePt t="11368" x="4914900" y="3552825"/>
          <p14:tracePt t="11403" x="4914900" y="3562350"/>
          <p14:tracePt t="11404" x="4924425" y="3562350"/>
          <p14:tracePt t="11552" x="4924425" y="3571875"/>
          <p14:tracePt t="11585" x="4914900" y="3571875"/>
          <p14:tracePt t="11592" x="4905375" y="3571875"/>
          <p14:tracePt t="11594" x="4886325" y="3571875"/>
          <p14:tracePt t="11602" x="4876800" y="3571875"/>
          <p14:tracePt t="11619" x="4867275" y="3571875"/>
          <p14:tracePt t="11635" x="4838700" y="3571875"/>
          <p14:tracePt t="11652" x="4829175" y="3571875"/>
          <p14:tracePt t="11668" x="4810125" y="3571875"/>
          <p14:tracePt t="11685" x="4791075" y="3562350"/>
          <p14:tracePt t="11702" x="4772025" y="3552825"/>
          <p14:tracePt t="11718" x="4762500" y="3533775"/>
          <p14:tracePt t="11735" x="4733925" y="3495675"/>
          <p14:tracePt t="11752" x="4724400" y="3476625"/>
          <p14:tracePt t="11768" x="4714875" y="3438525"/>
          <p14:tracePt t="11785" x="4695825" y="3400425"/>
          <p14:tracePt t="11802" x="4686300" y="3362325"/>
          <p14:tracePt t="11818" x="4686300" y="3324225"/>
          <p14:tracePt t="11835" x="4686300" y="3295650"/>
          <p14:tracePt t="11852" x="4686300" y="3267075"/>
          <p14:tracePt t="11869" x="4695825" y="3228975"/>
          <p14:tracePt t="11885" x="4705350" y="3200400"/>
          <p14:tracePt t="11901" x="4714875" y="3190875"/>
          <p14:tracePt t="11919" x="4724400" y="3162300"/>
          <p14:tracePt t="11935" x="4733925" y="3152775"/>
          <p14:tracePt t="11952" x="4752975" y="3133725"/>
          <p14:tracePt t="11968" x="4772025" y="3124200"/>
          <p14:tracePt t="11985" x="4781550" y="3114675"/>
          <p14:tracePt t="12002" x="4791075" y="3105150"/>
          <p14:tracePt t="12018" x="4829175" y="3095625"/>
          <p14:tracePt t="12035" x="4857750" y="3086100"/>
          <p14:tracePt t="12035" x="4867275" y="3076575"/>
          <p14:tracePt t="12052" x="4876800" y="3076575"/>
          <p14:tracePt t="12068" x="4895850" y="3076575"/>
          <p14:tracePt t="12085" x="4924425" y="3076575"/>
          <p14:tracePt t="12102" x="4943475" y="3076575"/>
          <p14:tracePt t="12118" x="4981575" y="3086100"/>
          <p14:tracePt t="12135" x="5000625" y="3105150"/>
          <p14:tracePt t="12152" x="5019675" y="3114675"/>
          <p14:tracePt t="12168" x="5057775" y="3162300"/>
          <p14:tracePt t="12185" x="5086350" y="3200400"/>
          <p14:tracePt t="12202" x="5095875" y="3228975"/>
          <p14:tracePt t="12218" x="5133975" y="3343275"/>
          <p14:tracePt t="12235" x="5153025" y="3400425"/>
          <p14:tracePt t="12252" x="5172075" y="3457575"/>
          <p14:tracePt t="12269" x="5191125" y="3552825"/>
          <p14:tracePt t="12285" x="5210175" y="3619500"/>
          <p14:tracePt t="12301" x="5210175" y="3667125"/>
          <p14:tracePt t="12318" x="5210175" y="3695700"/>
          <p14:tracePt t="12335" x="5210175" y="3724275"/>
          <p14:tracePt t="12351" x="5181600" y="3771900"/>
          <p14:tracePt t="12369" x="5172075" y="3790950"/>
          <p14:tracePt t="12385" x="5143500" y="3810000"/>
          <p14:tracePt t="12401" x="5095875" y="3838575"/>
          <p14:tracePt t="12419" x="5076825" y="3848100"/>
          <p14:tracePt t="12435" x="5029200" y="3867150"/>
          <p14:tracePt t="12451" x="4972050" y="3876675"/>
          <p14:tracePt t="12468" x="4924425" y="3886200"/>
          <p14:tracePt t="12485" x="4867275" y="3886200"/>
          <p14:tracePt t="12501" x="4800600" y="3876675"/>
          <p14:tracePt t="12518" x="4752975" y="3867150"/>
          <p14:tracePt t="12535" x="4676775" y="3829050"/>
          <p14:tracePt t="12551" x="4581525" y="3781425"/>
          <p14:tracePt t="12568" x="4533900" y="3743325"/>
          <p14:tracePt t="12585" x="4476750" y="3686175"/>
          <p14:tracePt t="12601" x="4438650" y="3609975"/>
          <p14:tracePt t="12618" x="4410075" y="3533775"/>
          <p14:tracePt t="12635" x="4400550" y="3476625"/>
          <p14:tracePt t="12652" x="4391025" y="3352800"/>
          <p14:tracePt t="12668" x="4410075" y="3257550"/>
          <p14:tracePt t="12685" x="4429125" y="3209925"/>
          <p14:tracePt t="12702" x="4467225" y="3124200"/>
          <p14:tracePt t="12718" x="4524375" y="3067050"/>
          <p14:tracePt t="12735" x="4562475" y="3028950"/>
          <p14:tracePt t="12752" x="4629150" y="3000375"/>
          <p14:tracePt t="12768" x="4676775" y="2981325"/>
          <p14:tracePt t="12785" x="4705350" y="2971800"/>
          <p14:tracePt t="12802" x="4743450" y="2962275"/>
          <p14:tracePt t="12818" x="4800600" y="2962275"/>
          <p14:tracePt t="12835" x="4829175" y="2962275"/>
          <p14:tracePt t="12851" x="4867275" y="2962275"/>
          <p14:tracePt t="12868" x="4933950" y="2990850"/>
          <p14:tracePt t="12885" x="5029200" y="3076575"/>
          <p14:tracePt t="12901" x="5143500" y="3238500"/>
          <p14:tracePt t="12918" x="5200650" y="3371850"/>
          <p14:tracePt t="12935" x="5238750" y="3495675"/>
          <p14:tracePt t="12935" x="5248275" y="3552825"/>
          <p14:tracePt t="12952" x="5267325" y="3648075"/>
          <p14:tracePt t="12968" x="5276850" y="3838575"/>
          <p14:tracePt t="12984" x="5257800" y="3943350"/>
          <p14:tracePt t="13001" x="5219700" y="4029075"/>
          <p14:tracePt t="13018" x="5172075" y="4105275"/>
          <p14:tracePt t="13034" x="5105400" y="4162425"/>
          <p14:tracePt t="13051" x="5048250" y="4191000"/>
          <p14:tracePt t="13068" x="4981575" y="4219575"/>
          <p14:tracePt t="13084" x="4905375" y="4248150"/>
          <p14:tracePt t="13101" x="4838700" y="4248150"/>
          <p14:tracePt t="13118" x="4791075" y="4257675"/>
          <p14:tracePt t="13135" x="4686300" y="4248150"/>
          <p14:tracePt t="13151" x="4552950" y="4143375"/>
          <p14:tracePt t="13168" x="4457700" y="4048125"/>
          <p14:tracePt t="13184" x="4362450" y="3857625"/>
          <p14:tracePt t="13201" x="4314825" y="3657600"/>
          <p14:tracePt t="13218" x="4314825" y="3562350"/>
          <p14:tracePt t="13234" x="4324350" y="3409950"/>
          <p14:tracePt t="13251" x="4352925" y="3333750"/>
          <p14:tracePt t="13268" x="4371975" y="3295650"/>
          <p14:tracePt t="13284" x="4410075" y="3248025"/>
          <p14:tracePt t="13301" x="4505325" y="3171825"/>
          <p14:tracePt t="13318" x="4533900" y="3133725"/>
          <p14:tracePt t="13334" x="4591050" y="3105150"/>
          <p14:tracePt t="13351" x="4648200" y="3095625"/>
          <p14:tracePt t="13368" x="4695825" y="3086100"/>
          <p14:tracePt t="13384" x="4743450" y="3086100"/>
          <p14:tracePt t="13401" x="4800600" y="3114675"/>
          <p14:tracePt t="13417" x="4857750" y="3162300"/>
          <p14:tracePt t="13435" x="4981575" y="3324225"/>
          <p14:tracePt t="13451" x="5086350" y="3524250"/>
          <p14:tracePt t="13468" x="5105400" y="3600450"/>
          <p14:tracePt t="13484" x="5114925" y="3724275"/>
          <p14:tracePt t="13501" x="5105400" y="3829050"/>
          <p14:tracePt t="13517" x="5076825" y="3876675"/>
          <p14:tracePt t="13534" x="5019675" y="3952875"/>
          <p14:tracePt t="13551" x="4962525" y="3981450"/>
          <p14:tracePt t="13567" x="4905375" y="4000500"/>
          <p14:tracePt t="13584" x="4752975" y="4010025"/>
          <p14:tracePt t="13584" x="4714875" y="4010025"/>
          <p14:tracePt t="13601" x="4638675" y="3971925"/>
          <p14:tracePt t="13617" x="4581525" y="3924300"/>
          <p14:tracePt t="13634" x="4486275" y="3810000"/>
          <p14:tracePt t="13634" x="4448175" y="3762375"/>
          <p14:tracePt t="13651" x="4391025" y="3686175"/>
          <p14:tracePt t="13668" x="4362450" y="3581400"/>
          <p14:tracePt t="13684" x="4333875" y="3448050"/>
          <p14:tracePt t="13684" x="4333875" y="3419475"/>
          <p14:tracePt t="13701" x="4333875" y="3352800"/>
          <p14:tracePt t="13718" x="4391025" y="3181350"/>
          <p14:tracePt t="13734" x="4429125" y="3124200"/>
          <p14:tracePt t="13734" x="4438650" y="3105150"/>
          <p14:tracePt t="13751" x="4467225" y="3076575"/>
          <p14:tracePt t="13768" x="4486275" y="3048000"/>
          <p14:tracePt t="13784" x="4514850" y="3048000"/>
          <p14:tracePt t="13801" x="4524375" y="3038475"/>
          <p14:tracePt t="13818" x="4533900" y="3038475"/>
          <p14:tracePt t="13834" x="4572000" y="3038475"/>
          <p14:tracePt t="13851" x="4600575" y="3067050"/>
          <p14:tracePt t="13867" x="4638675" y="3124200"/>
          <p14:tracePt t="13884" x="4705350" y="3257550"/>
          <p14:tracePt t="13901" x="4733925" y="3343275"/>
          <p14:tracePt t="13917" x="4752975" y="3409950"/>
          <p14:tracePt t="13917" x="4752975" y="3438525"/>
          <p14:tracePt t="13934" x="4752975" y="3476625"/>
          <p14:tracePt t="13951" x="4752975" y="3524250"/>
          <p14:tracePt t="13968" x="4752975" y="3581400"/>
          <p14:tracePt t="13984" x="4733925" y="3629025"/>
          <p14:tracePt t="14001" x="4714875" y="3657600"/>
          <p14:tracePt t="14017" x="4676775" y="3676650"/>
          <p14:tracePt t="14034" x="4629150" y="3676650"/>
          <p14:tracePt t="14051" x="4600575" y="3676650"/>
          <p14:tracePt t="14067" x="4562475" y="3657600"/>
          <p14:tracePt t="14067" x="4533900" y="3638550"/>
          <p14:tracePt t="14085" x="4505325" y="3609975"/>
          <p14:tracePt t="14100" x="4486275" y="3581400"/>
          <p14:tracePt t="14117" x="4467225" y="3552825"/>
          <p14:tracePt t="14117" x="4467225" y="3543300"/>
          <p14:tracePt t="14134" x="4467225" y="3524250"/>
          <p14:tracePt t="14151" x="4467225" y="3505200"/>
          <p14:tracePt t="14167" x="4514850" y="3457575"/>
          <p14:tracePt t="14184" x="4533900" y="3438525"/>
          <p14:tracePt t="14201" x="4543425" y="3429000"/>
          <p14:tracePt t="14217" x="4562475" y="3419475"/>
          <p14:tracePt t="14217" x="4572000" y="3419475"/>
          <p14:tracePt t="14234" x="4591050" y="3419475"/>
          <p14:tracePt t="14251" x="4619625" y="3419475"/>
          <p14:tracePt t="14267" x="4638675" y="3438525"/>
          <p14:tracePt t="14284" x="4648200" y="3448050"/>
          <p14:tracePt t="14301" x="4648200" y="3467100"/>
          <p14:tracePt t="14317" x="4648200" y="3476625"/>
          <p14:tracePt t="14334" x="4648200" y="3486150"/>
          <p14:tracePt t="14351" x="4648200" y="3495675"/>
          <p14:tracePt t="14367" x="4648200" y="3505200"/>
          <p14:tracePt t="14974" x="4638675" y="3514725"/>
          <p14:tracePt t="14978" x="4619625" y="3533775"/>
          <p14:tracePt t="14984" x="4581525" y="3581400"/>
          <p14:tracePt t="15000" x="4429125" y="3800475"/>
          <p14:tracePt t="15002" x="4162425" y="4324350"/>
          <p14:tracePt t="15017" x="3762375" y="5000625"/>
          <p14:tracePt t="15034" x="3533775" y="5429250"/>
          <p14:tracePt t="15034" x="3429000" y="5657850"/>
          <p14:tracePt t="15051" x="3267075" y="6029325"/>
          <p14:tracePt t="15067" x="3086100" y="6448425"/>
          <p14:tracePt t="15084" x="3009900" y="6638925"/>
          <p14:tracePt t="15100" x="3000375" y="6677025"/>
          <p14:tracePt t="15117" x="2990850" y="6677025"/>
          <p14:tracePt t="15346" x="2981325" y="6686550"/>
          <p14:tracePt t="15413" x="2981325" y="6705600"/>
          <p14:tracePt t="15420" x="2971800" y="6705600"/>
          <p14:tracePt t="15424" x="2971800" y="6724650"/>
          <p14:tracePt t="15433" x="2981325" y="6762750"/>
          <p14:tracePt t="15450" x="2990850" y="6781800"/>
          <p14:tracePt t="15467" x="3048000" y="6800850"/>
          <p14:tracePt t="15484" x="3095625" y="6810375"/>
          <p14:tracePt t="15500" x="3114675" y="6810375"/>
          <p14:tracePt t="15517" x="3143250" y="6791325"/>
          <p14:tracePt t="15534" x="3152775" y="6772275"/>
          <p14:tracePt t="15550" x="3162300" y="6762750"/>
          <p14:tracePt t="15567" x="3162300" y="6724650"/>
          <p14:tracePt t="15631" x="3162300" y="6715125"/>
          <p14:tracePt t="15668" x="3171825" y="6715125"/>
          <p14:tracePt t="15855" x="3171825" y="6705600"/>
          <p14:tracePt t="15869" x="3162300" y="6705600"/>
          <p14:tracePt t="16110" x="3162300" y="6696075"/>
          <p14:tracePt t="16128" x="3162300" y="6686550"/>
          <p14:tracePt t="16140" x="3171825" y="6686550"/>
          <p14:tracePt t="16150" x="3190875" y="6677025"/>
          <p14:tracePt t="16151" x="3228975" y="6677025"/>
          <p14:tracePt t="16166" x="3276600" y="6677025"/>
          <p14:tracePt t="16183" x="3324225" y="6677025"/>
          <p14:tracePt t="16200" x="3362325" y="6677025"/>
          <p14:tracePt t="16217" x="3371850" y="6677025"/>
          <p14:tracePt t="16521" x="3390900" y="6677025"/>
          <p14:tracePt t="16525" x="3409950" y="6677025"/>
          <p14:tracePt t="16526" x="3438525" y="6677025"/>
          <p14:tracePt t="16537" x="3648075" y="6667500"/>
          <p14:tracePt t="16549" x="3990975" y="6657975"/>
          <p14:tracePt t="16566" x="4219575" y="6657975"/>
          <p14:tracePt t="16583" x="4486275" y="6657975"/>
          <p14:tracePt t="16600" x="4562475" y="6657975"/>
          <p14:tracePt t="16616" x="4610100" y="6657975"/>
          <p14:tracePt t="16633" x="4648200" y="6657975"/>
          <p14:tracePt t="16650" x="4676775" y="6657975"/>
          <p14:tracePt t="16666" x="4705350" y="6657975"/>
          <p14:tracePt t="16683" x="4724400" y="6657975"/>
          <p14:tracePt t="16716" x="4733925" y="6657975"/>
          <p14:tracePt t="16717" x="4743450" y="6657975"/>
          <p14:tracePt t="16733" x="4752975" y="6648450"/>
          <p14:tracePt t="16749" x="4762500" y="6648450"/>
          <p14:tracePt t="16766" x="4781550" y="6638925"/>
          <p14:tracePt t="16815" x="4781550" y="6629400"/>
          <p14:tracePt t="16840" x="4791075" y="6629400"/>
          <p14:tracePt t="16872" x="4791075" y="6619875"/>
          <p14:tracePt t="16881" x="4800600" y="6610350"/>
          <p14:tracePt t="16900" x="4800600" y="6600825"/>
          <p14:tracePt t="19359" x="0" y="0"/>
        </p14:tracePtLst>
      </p14:laserTraceLst>
    </p:ext>
  </p:extLs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382000" cy="12493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Traverse and Update a node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element of current “temp” is not P3 hence move to next node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34653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316831" y="5329535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531358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6" name="Line 26"/>
          <p:cNvSpPr>
            <a:spLocks noChangeShapeType="1"/>
          </p:cNvSpPr>
          <p:nvPr/>
        </p:nvSpPr>
        <p:spPr bwMode="auto">
          <a:xfrm flipH="1">
            <a:off x="804101" y="2778758"/>
            <a:ext cx="691379" cy="645948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1487383" y="2473958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877763" y="5731329"/>
            <a:ext cx="663742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“temp.element.name==P3” is </a:t>
            </a:r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false</a:t>
            </a:r>
            <a:endParaRPr lang="en-US" sz="3200" i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         temp = </a:t>
            </a:r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temp.next</a:t>
            </a:r>
            <a:endParaRPr lang="en-US" sz="3200" i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503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283"/>
    </mc:Choice>
    <mc:Fallback xmlns="">
      <p:transition spd="slow" advTm="252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830" x="4800600" y="6600825"/>
          <p14:tracePt t="2977" x="4800600" y="6591300"/>
          <p14:tracePt t="2981" x="4800600" y="6581775"/>
          <p14:tracePt t="2996" x="4781550" y="6562725"/>
          <p14:tracePt t="2998" x="4752975" y="6524625"/>
          <p14:tracePt t="3012" x="4619625" y="6438900"/>
          <p14:tracePt t="3029" x="4419600" y="6343650"/>
          <p14:tracePt t="3045" x="4248150" y="6276975"/>
          <p14:tracePt t="3062" x="3952875" y="6210300"/>
          <p14:tracePt t="3079" x="3724275" y="6153150"/>
          <p14:tracePt t="3095" x="3638550" y="6124575"/>
          <p14:tracePt t="3112" x="3571875" y="6096000"/>
          <p14:tracePt t="3129" x="3543300" y="6076950"/>
          <p14:tracePt t="3145" x="3533775" y="6057900"/>
          <p14:tracePt t="3162" x="3524250" y="6048375"/>
          <p14:tracePt t="3178" x="3524250" y="6019800"/>
          <p14:tracePt t="3195" x="3533775" y="6000750"/>
          <p14:tracePt t="3212" x="3562350" y="5962650"/>
          <p14:tracePt t="3229" x="3581400" y="5934075"/>
          <p14:tracePt t="3245" x="3600450" y="5915025"/>
          <p14:tracePt t="3262" x="3609975" y="5895975"/>
          <p14:tracePt t="3279" x="3638550" y="5876925"/>
          <p14:tracePt t="3317" x="3638550" y="5867400"/>
          <p14:tracePt t="3329" x="3648075" y="5867400"/>
          <p14:tracePt t="3380" x="3657600" y="5867400"/>
          <p14:tracePt t="3393" x="3657600" y="5876925"/>
          <p14:tracePt t="3406" x="3657600" y="5886450"/>
          <p14:tracePt t="3407" x="3657600" y="5895975"/>
          <p14:tracePt t="3412" x="3657600" y="5905500"/>
          <p14:tracePt t="3428" x="3648075" y="5915025"/>
          <p14:tracePt t="3445" x="3619500" y="5934075"/>
          <p14:tracePt t="3462" x="3600450" y="5943600"/>
          <p14:tracePt t="3478" x="3533775" y="5953125"/>
          <p14:tracePt t="3495" x="3476625" y="5962650"/>
          <p14:tracePt t="3512" x="3467100" y="5962650"/>
          <p14:tracePt t="3529" x="3457575" y="5962650"/>
          <p14:tracePt t="3793" x="3448050" y="5962650"/>
          <p14:tracePt t="3803" x="3429000" y="5962650"/>
          <p14:tracePt t="3813" x="3400425" y="5962650"/>
          <p14:tracePt t="3828" x="3305175" y="5972175"/>
          <p14:tracePt t="3829" x="3248025" y="5981700"/>
          <p14:tracePt t="3845" x="3200400" y="5981700"/>
          <p14:tracePt t="3845" x="3181350" y="5981700"/>
          <p14:tracePt t="3862" x="3171825" y="5981700"/>
          <p14:tracePt t="3926" x="3181350" y="5981700"/>
          <p14:tracePt t="3935" x="3200400" y="5981700"/>
          <p14:tracePt t="3937" x="3257550" y="5972175"/>
          <p14:tracePt t="3945" x="3419475" y="5962650"/>
          <p14:tracePt t="3962" x="3562350" y="5972175"/>
          <p14:tracePt t="3978" x="3686175" y="6010275"/>
          <p14:tracePt t="3995" x="3829050" y="6048375"/>
          <p14:tracePt t="4012" x="3876675" y="6057900"/>
          <p14:tracePt t="4028" x="3886200" y="6067425"/>
          <p14:tracePt t="4044" x="3895725" y="6067425"/>
          <p14:tracePt t="4350" x="3895725" y="6057900"/>
          <p14:tracePt t="4355" x="3895725" y="6029325"/>
          <p14:tracePt t="4360" x="3867150" y="5981700"/>
          <p14:tracePt t="4367" x="3686175" y="5772150"/>
          <p14:tracePt t="4378" x="3057525" y="5229225"/>
          <p14:tracePt t="4395" x="2428875" y="4819650"/>
          <p14:tracePt t="4411" x="2133600" y="4657725"/>
          <p14:tracePt t="4428" x="1914525" y="4514850"/>
          <p14:tracePt t="4445" x="1828800" y="4476750"/>
          <p14:tracePt t="4461" x="1800225" y="4476750"/>
          <p14:tracePt t="4478" x="1790700" y="4476750"/>
          <p14:tracePt t="4671" x="1781175" y="4476750"/>
          <p14:tracePt t="4675" x="1762125" y="4476750"/>
          <p14:tracePt t="4682" x="1676400" y="4419600"/>
          <p14:tracePt t="4694" x="1504950" y="4267200"/>
          <p14:tracePt t="4711" x="1381125" y="4133850"/>
          <p14:tracePt t="4728" x="1323975" y="4067175"/>
          <p14:tracePt t="4745" x="1295400" y="4000500"/>
          <p14:tracePt t="4745" x="1285875" y="3990975"/>
          <p14:tracePt t="4762" x="1266825" y="3971925"/>
          <p14:tracePt t="4778" x="1257300" y="3952875"/>
          <p14:tracePt t="4795" x="1238250" y="3933825"/>
          <p14:tracePt t="4811" x="1219200" y="3924300"/>
          <p14:tracePt t="4828" x="1200150" y="3914775"/>
          <p14:tracePt t="4844" x="1190625" y="3905250"/>
          <p14:tracePt t="4861" x="1181100" y="3905250"/>
          <p14:tracePt t="4962" x="1171575" y="3905250"/>
          <p14:tracePt t="4974" x="1162050" y="3905250"/>
          <p14:tracePt t="4983" x="1152525" y="3905250"/>
          <p14:tracePt t="4988" x="1133475" y="3905250"/>
          <p14:tracePt t="4996" x="1066800" y="3895725"/>
          <p14:tracePt t="5011" x="962025" y="3876675"/>
          <p14:tracePt t="5028" x="885825" y="3867150"/>
          <p14:tracePt t="5044" x="762000" y="3838575"/>
          <p14:tracePt t="5062" x="704850" y="3810000"/>
          <p14:tracePt t="5079" x="676275" y="3790950"/>
          <p14:tracePt t="5095" x="647700" y="3752850"/>
          <p14:tracePt t="5112" x="638175" y="3724275"/>
          <p14:tracePt t="5129" x="638175" y="3705225"/>
          <p14:tracePt t="5146" x="647700" y="3686175"/>
          <p14:tracePt t="5162" x="676275" y="3638550"/>
          <p14:tracePt t="5162" x="695325" y="3629025"/>
          <p14:tracePt t="5179" x="733425" y="3609975"/>
          <p14:tracePt t="5196" x="771525" y="3600450"/>
          <p14:tracePt t="5212" x="819150" y="3590925"/>
          <p14:tracePt t="5229" x="857250" y="3590925"/>
          <p14:tracePt t="5246" x="876300" y="3590925"/>
          <p14:tracePt t="5262" x="904875" y="3590925"/>
          <p14:tracePt t="5279" x="933450" y="3581400"/>
          <p14:tracePt t="5296" x="942975" y="3581400"/>
          <p14:tracePt t="5312" x="971550" y="3581400"/>
          <p14:tracePt t="5329" x="1000125" y="3581400"/>
          <p14:tracePt t="5346" x="1019175" y="3590925"/>
          <p14:tracePt t="5362" x="1028700" y="3590925"/>
          <p14:tracePt t="5379" x="1047750" y="3609975"/>
          <p14:tracePt t="5379" x="1057275" y="3609975"/>
          <p14:tracePt t="5396" x="1057275" y="3619500"/>
          <p14:tracePt t="5412" x="1066800" y="3619500"/>
          <p14:tracePt t="5429" x="1085850" y="3638550"/>
          <p14:tracePt t="5446" x="1104900" y="3648075"/>
          <p14:tracePt t="5462" x="1114425" y="3667125"/>
          <p14:tracePt t="5479" x="1133475" y="3695700"/>
          <p14:tracePt t="5495" x="1152525" y="3752850"/>
          <p14:tracePt t="5512" x="1181100" y="3800475"/>
          <p14:tracePt t="5529" x="1209675" y="3867150"/>
          <p14:tracePt t="5545" x="1238250" y="3943350"/>
          <p14:tracePt t="5562" x="1247775" y="4000500"/>
          <p14:tracePt t="5579" x="1257300" y="4038600"/>
          <p14:tracePt t="5595" x="1257300" y="4086225"/>
          <p14:tracePt t="5612" x="1257300" y="4114800"/>
          <p14:tracePt t="5629" x="1257300" y="4181475"/>
          <p14:tracePt t="5645" x="1257300" y="4229100"/>
          <p14:tracePt t="5662" x="1257300" y="4248150"/>
          <p14:tracePt t="5679" x="1247775" y="4286250"/>
          <p14:tracePt t="5695" x="1238250" y="4295775"/>
          <p14:tracePt t="5712" x="1219200" y="4305300"/>
          <p14:tracePt t="5729" x="1200150" y="4324350"/>
          <p14:tracePt t="5745" x="1152525" y="4324350"/>
          <p14:tracePt t="5762" x="1123950" y="4324350"/>
          <p14:tracePt t="5779" x="1104900" y="4324350"/>
          <p14:tracePt t="5795" x="1085850" y="4324350"/>
          <p14:tracePt t="5812" x="1047750" y="4324350"/>
          <p14:tracePt t="5829" x="1009650" y="4305300"/>
          <p14:tracePt t="5845" x="895350" y="4229100"/>
          <p14:tracePt t="5862" x="838200" y="4181475"/>
          <p14:tracePt t="5878" x="771525" y="4086225"/>
          <p14:tracePt t="5895" x="704850" y="3943350"/>
          <p14:tracePt t="5912" x="685800" y="3876675"/>
          <p14:tracePt t="5929" x="676275" y="3819525"/>
          <p14:tracePt t="5945" x="676275" y="3781425"/>
          <p14:tracePt t="5962" x="676275" y="3762375"/>
          <p14:tracePt t="5978" x="676275" y="3724275"/>
          <p14:tracePt t="5995" x="685800" y="3695700"/>
          <p14:tracePt t="6012" x="685800" y="3667125"/>
          <p14:tracePt t="6028" x="695325" y="3648075"/>
          <p14:tracePt t="6045" x="714375" y="3638550"/>
          <p14:tracePt t="6062" x="723900" y="3619500"/>
          <p14:tracePt t="6078" x="733425" y="3600450"/>
          <p14:tracePt t="6095" x="742950" y="3581400"/>
          <p14:tracePt t="6112" x="762000" y="3571875"/>
          <p14:tracePt t="6128" x="771525" y="3562350"/>
          <p14:tracePt t="6145" x="800100" y="3552825"/>
          <p14:tracePt t="6162" x="847725" y="3533775"/>
          <p14:tracePt t="6178" x="866775" y="3533775"/>
          <p14:tracePt t="6195" x="885825" y="3533775"/>
          <p14:tracePt t="6212" x="904875" y="3533775"/>
          <p14:tracePt t="6228" x="923925" y="3533775"/>
          <p14:tracePt t="6245" x="971550" y="3533775"/>
          <p14:tracePt t="6262" x="1019175" y="3562350"/>
          <p14:tracePt t="6278" x="1066800" y="3600450"/>
          <p14:tracePt t="6295" x="1104900" y="3657600"/>
          <p14:tracePt t="6312" x="1114425" y="3686175"/>
          <p14:tracePt t="6329" x="1123950" y="3705225"/>
          <p14:tracePt t="6345" x="1133475" y="3743325"/>
          <p14:tracePt t="6362" x="1133475" y="3781425"/>
          <p14:tracePt t="6378" x="1133475" y="3857625"/>
          <p14:tracePt t="6395" x="1133475" y="3914775"/>
          <p14:tracePt t="6412" x="1133475" y="3943350"/>
          <p14:tracePt t="6428" x="1114425" y="3981450"/>
          <p14:tracePt t="6446" x="1076325" y="4038600"/>
          <p14:tracePt t="6463" x="1047750" y="4067175"/>
          <p14:tracePt t="6479" x="1019175" y="4086225"/>
          <p14:tracePt t="6496" x="990600" y="4114800"/>
          <p14:tracePt t="6512" x="962025" y="4143375"/>
          <p14:tracePt t="6529" x="942975" y="4152900"/>
          <p14:tracePt t="6546" x="914400" y="4171950"/>
          <p14:tracePt t="6562" x="876300" y="4181475"/>
          <p14:tracePt t="6579" x="838200" y="4181475"/>
          <p14:tracePt t="6596" x="762000" y="4181475"/>
          <p14:tracePt t="6612" x="704850" y="4162425"/>
          <p14:tracePt t="6629" x="638175" y="4124325"/>
          <p14:tracePt t="6646" x="581025" y="4095750"/>
          <p14:tracePt t="6662" x="504825" y="4048125"/>
          <p14:tracePt t="6679" x="476250" y="4010025"/>
          <p14:tracePt t="6679" x="466725" y="3981450"/>
          <p14:tracePt t="6696" x="457200" y="3933825"/>
          <p14:tracePt t="6712" x="447675" y="3857625"/>
          <p14:tracePt t="6729" x="447675" y="3790950"/>
          <p14:tracePt t="6746" x="466725" y="3752850"/>
          <p14:tracePt t="6763" x="476250" y="3724275"/>
          <p14:tracePt t="6779" x="485775" y="3705225"/>
          <p14:tracePt t="6796" x="495300" y="3705225"/>
          <p14:tracePt t="6812" x="495300" y="3686175"/>
          <p14:tracePt t="6829" x="514350" y="3676650"/>
          <p14:tracePt t="6846" x="542925" y="3648075"/>
          <p14:tracePt t="6863" x="581025" y="3619500"/>
          <p14:tracePt t="6879" x="628650" y="3581400"/>
          <p14:tracePt t="6896" x="638175" y="3571875"/>
          <p14:tracePt t="6912" x="657225" y="3562350"/>
          <p14:tracePt t="6929" x="685800" y="3562350"/>
          <p14:tracePt t="6946" x="733425" y="3562350"/>
          <p14:tracePt t="6962" x="762000" y="3590925"/>
          <p14:tracePt t="6979" x="809625" y="3629025"/>
          <p14:tracePt t="6996" x="838200" y="3676650"/>
          <p14:tracePt t="7012" x="847725" y="3695700"/>
          <p14:tracePt t="7029" x="866775" y="3743325"/>
          <p14:tracePt t="7046" x="876300" y="3819525"/>
          <p14:tracePt t="7062" x="876300" y="3876675"/>
          <p14:tracePt t="7079" x="876300" y="3914775"/>
          <p14:tracePt t="7096" x="876300" y="3952875"/>
          <p14:tracePt t="7113" x="876300" y="3990975"/>
          <p14:tracePt t="7129" x="857250" y="4048125"/>
          <p14:tracePt t="7145" x="847725" y="4076700"/>
          <p14:tracePt t="7162" x="828675" y="4095750"/>
          <p14:tracePt t="7179" x="819150" y="4114800"/>
          <p14:tracePt t="7195" x="800100" y="4114800"/>
          <p14:tracePt t="7212" x="790575" y="4124325"/>
          <p14:tracePt t="7229" x="771525" y="4124325"/>
          <p14:tracePt t="7246" x="714375" y="4114800"/>
          <p14:tracePt t="7262" x="685800" y="4086225"/>
          <p14:tracePt t="7279" x="657225" y="4038600"/>
          <p14:tracePt t="7296" x="638175" y="3943350"/>
          <p14:tracePt t="7312" x="628650" y="3924300"/>
          <p14:tracePt t="7329" x="628650" y="3886200"/>
          <p14:tracePt t="7345" x="628650" y="3838575"/>
          <p14:tracePt t="7362" x="638175" y="3790950"/>
          <p14:tracePt t="7379" x="638175" y="3781425"/>
          <p14:tracePt t="7395" x="647700" y="3762375"/>
          <p14:tracePt t="7447" x="647700" y="3752850"/>
          <p14:tracePt t="7452" x="657225" y="3752850"/>
          <p14:tracePt t="7468" x="666750" y="3752850"/>
          <p14:tracePt t="7479" x="666750" y="3743325"/>
          <p14:tracePt t="7480" x="676275" y="3733800"/>
          <p14:tracePt t="7495" x="685800" y="3733800"/>
          <p14:tracePt t="7512" x="704850" y="3724275"/>
          <p14:tracePt t="7550" x="714375" y="3714750"/>
          <p14:tracePt t="7566" x="723900" y="3714750"/>
          <p14:tracePt t="7567" x="742950" y="3714750"/>
          <p14:tracePt t="7579" x="752475" y="3705225"/>
          <p14:tracePt t="7595" x="771525" y="3705225"/>
          <p14:tracePt t="7612" x="800100" y="3714750"/>
          <p14:tracePt t="7629" x="819150" y="3724275"/>
          <p14:tracePt t="7645" x="838200" y="3752850"/>
          <p14:tracePt t="7662" x="847725" y="3800475"/>
          <p14:tracePt t="7679" x="857250" y="3848100"/>
          <p14:tracePt t="7695" x="857250" y="3895725"/>
          <p14:tracePt t="7712" x="857250" y="3924300"/>
          <p14:tracePt t="7729" x="847725" y="3971925"/>
          <p14:tracePt t="7745" x="828675" y="4010025"/>
          <p14:tracePt t="7762" x="828675" y="4029075"/>
          <p14:tracePt t="7779" x="809625" y="4048125"/>
          <p14:tracePt t="7795" x="800100" y="4057650"/>
          <p14:tracePt t="7812" x="790575" y="4067175"/>
          <p14:tracePt t="7829" x="771525" y="4067175"/>
          <p14:tracePt t="7845" x="752475" y="4067175"/>
          <p14:tracePt t="7862" x="714375" y="4067175"/>
          <p14:tracePt t="7879" x="676275" y="4048125"/>
          <p14:tracePt t="7895" x="657225" y="4029075"/>
          <p14:tracePt t="7912" x="638175" y="3990975"/>
          <p14:tracePt t="7929" x="619125" y="3962400"/>
          <p14:tracePt t="7945" x="619125" y="3933825"/>
          <p14:tracePt t="7963" x="609600" y="3886200"/>
          <p14:tracePt t="7979" x="609600" y="3848100"/>
          <p14:tracePt t="7995" x="609600" y="3800475"/>
          <p14:tracePt t="8012" x="619125" y="3781425"/>
          <p14:tracePt t="8029" x="628650" y="3762375"/>
          <p14:tracePt t="8045" x="647700" y="3752850"/>
          <p14:tracePt t="8062" x="666750" y="3743325"/>
          <p14:tracePt t="8079" x="676275" y="3743325"/>
          <p14:tracePt t="8095" x="695325" y="3743325"/>
          <p14:tracePt t="8112" x="714375" y="3743325"/>
          <p14:tracePt t="8129" x="742950" y="3743325"/>
          <p14:tracePt t="8145" x="762000" y="3771900"/>
          <p14:tracePt t="8162" x="781050" y="3800475"/>
          <p14:tracePt t="8179" x="809625" y="3857625"/>
          <p14:tracePt t="8195" x="819150" y="3895725"/>
          <p14:tracePt t="8212" x="819150" y="3914775"/>
          <p14:tracePt t="8229" x="819150" y="3943350"/>
          <p14:tracePt t="8245" x="819150" y="3962400"/>
          <p14:tracePt t="8245" x="819150" y="3971925"/>
          <p14:tracePt t="8262" x="819150" y="4000500"/>
          <p14:tracePt t="8278" x="800100" y="4038600"/>
          <p14:tracePt t="8295" x="790575" y="4048125"/>
          <p14:tracePt t="8312" x="790575" y="4057650"/>
          <p14:tracePt t="8328" x="771525" y="4067175"/>
          <p14:tracePt t="8345" x="762000" y="4076700"/>
          <p14:tracePt t="8362" x="733425" y="4076700"/>
          <p14:tracePt t="8378" x="695325" y="4076700"/>
          <p14:tracePt t="8395" x="657225" y="4057650"/>
          <p14:tracePt t="8412" x="619125" y="4038600"/>
          <p14:tracePt t="8428" x="581025" y="3990975"/>
          <p14:tracePt t="8445" x="561975" y="3952875"/>
          <p14:tracePt t="8462" x="542925" y="3933825"/>
          <p14:tracePt t="8479" x="542925" y="3895725"/>
          <p14:tracePt t="8495" x="542925" y="3848100"/>
          <p14:tracePt t="8512" x="552450" y="3781425"/>
          <p14:tracePt t="8529" x="561975" y="3762375"/>
          <p14:tracePt t="8545" x="571500" y="3743325"/>
          <p14:tracePt t="8562" x="581025" y="3733800"/>
          <p14:tracePt t="8579" x="581025" y="3724275"/>
          <p14:tracePt t="8595" x="590550" y="3724275"/>
          <p14:tracePt t="8612" x="600075" y="3724275"/>
          <p14:tracePt t="8628" x="619125" y="3714750"/>
          <p14:tracePt t="8645" x="647700" y="3714750"/>
          <p14:tracePt t="8661" x="685800" y="3714750"/>
          <p14:tracePt t="8678" x="723900" y="3724275"/>
          <p14:tracePt t="8696" x="752475" y="3743325"/>
          <p14:tracePt t="8712" x="781050" y="3781425"/>
          <p14:tracePt t="8729" x="800100" y="3810000"/>
          <p14:tracePt t="8745" x="819150" y="3838575"/>
          <p14:tracePt t="8761" x="828675" y="3876675"/>
          <p14:tracePt t="8779" x="828675" y="3895725"/>
          <p14:tracePt t="8795" x="828675" y="3905250"/>
          <p14:tracePt t="8811" x="819150" y="3943350"/>
          <p14:tracePt t="8828" x="809625" y="3981450"/>
          <p14:tracePt t="8845" x="800100" y="4010025"/>
          <p14:tracePt t="8861" x="800100" y="4029075"/>
          <p14:tracePt t="8861" x="790575" y="4048125"/>
          <p14:tracePt t="8879" x="790575" y="4057650"/>
          <p14:tracePt t="8895" x="781050" y="4067175"/>
          <p14:tracePt t="8911" x="771525" y="4076700"/>
          <p14:tracePt t="8928" x="762000" y="4086225"/>
          <p14:tracePt t="8963" x="752475" y="4086225"/>
          <p14:tracePt t="8992" x="742950" y="4086225"/>
          <p14:tracePt t="8993" x="733425" y="4086225"/>
          <p14:tracePt t="9000" x="723900" y="4086225"/>
          <p14:tracePt t="9011" x="704850" y="4086225"/>
          <p14:tracePt t="9028" x="695325" y="4086225"/>
          <p14:tracePt t="9044" x="685800" y="4076700"/>
          <p14:tracePt t="9061" x="666750" y="4057650"/>
          <p14:tracePt t="9078" x="657225" y="4038600"/>
          <p14:tracePt t="9095" x="657225" y="4029075"/>
          <p14:tracePt t="9111" x="657225" y="4019550"/>
          <p14:tracePt t="9128" x="647700" y="4000500"/>
          <p14:tracePt t="9145" x="647700" y="3981450"/>
          <p14:tracePt t="9161" x="647700" y="3962400"/>
          <p14:tracePt t="9178" x="647700" y="3943350"/>
          <p14:tracePt t="9195" x="647700" y="3933825"/>
          <p14:tracePt t="9257" x="647700" y="3924300"/>
          <p14:tracePt t="9279" x="647700" y="3914775"/>
          <p14:tracePt t="9304" x="647700" y="3905250"/>
          <p14:tracePt t="9308" x="657225" y="3905250"/>
          <p14:tracePt t="9316" x="657225" y="3895725"/>
          <p14:tracePt t="9329" x="666750" y="3886200"/>
          <p14:tracePt t="9330" x="676275" y="3876675"/>
          <p14:tracePt t="9344" x="685800" y="3867150"/>
          <p14:tracePt t="9360" x="695325" y="3857625"/>
          <p14:tracePt t="9377" x="714375" y="3848100"/>
          <p14:tracePt t="9393" x="723900" y="3829050"/>
          <p14:tracePt t="9410" x="742950" y="3819525"/>
          <p14:tracePt t="9427" x="752475" y="3819525"/>
          <p14:tracePt t="9444" x="790575" y="3819525"/>
          <p14:tracePt t="9460" x="800100" y="3819525"/>
          <p14:tracePt t="9477" x="819150" y="3829050"/>
          <p14:tracePt t="9494" x="838200" y="3848100"/>
          <p14:tracePt t="9510" x="857250" y="3867150"/>
          <p14:tracePt t="9546" x="857250" y="3876675"/>
          <p14:tracePt t="9547" x="866775" y="3886200"/>
          <p14:tracePt t="9616" x="866775" y="3895725"/>
          <p14:tracePt t="9857" x="866775" y="3905250"/>
          <p14:tracePt t="9874" x="876300" y="3914775"/>
          <p14:tracePt t="9942" x="876300" y="3924300"/>
          <p14:tracePt t="14585" x="866775" y="3924300"/>
          <p14:tracePt t="14670" x="857250" y="3924300"/>
          <p14:tracePt t="14674" x="847725" y="3924300"/>
          <p14:tracePt t="14682" x="838200" y="3933825"/>
          <p14:tracePt t="14686" x="828675" y="3933825"/>
          <p14:tracePt t="14691" x="800100" y="3952875"/>
          <p14:tracePt t="14707" x="790575" y="3952875"/>
          <p14:tracePt t="14724" x="781050" y="3962400"/>
          <p14:tracePt t="14741" x="762000" y="3971925"/>
          <p14:tracePt t="14758" x="742950" y="3990975"/>
          <p14:tracePt t="14775" x="742950" y="4000500"/>
          <p14:tracePt t="14791" x="733425" y="4000500"/>
          <p14:tracePt t="14808" x="733425" y="4010025"/>
          <p14:tracePt t="14824" x="723900" y="4010025"/>
          <p14:tracePt t="15252" x="723900" y="4000500"/>
          <p14:tracePt t="15302" x="723900" y="3990975"/>
          <p14:tracePt t="15306" x="714375" y="3990975"/>
          <p14:tracePt t="15324" x="704850" y="3971925"/>
          <p14:tracePt t="15343" x="695325" y="3962400"/>
          <p14:tracePt t="15395" x="695325" y="3952875"/>
          <p14:tracePt t="15468" x="695325" y="3943350"/>
          <p14:tracePt t="15569" x="695325" y="3933825"/>
          <p14:tracePt t="15624" x="695325" y="3924300"/>
          <p14:tracePt t="15637" x="704850" y="3924300"/>
          <p14:tracePt t="15659" x="714375" y="3924300"/>
          <p14:tracePt t="15671" x="714375" y="3914775"/>
          <p14:tracePt t="15696" x="723900" y="3905250"/>
          <p14:tracePt t="15709" x="733425" y="3905250"/>
          <p14:tracePt t="15726" x="742950" y="3905250"/>
          <p14:tracePt t="15734" x="752475" y="3905250"/>
          <p14:tracePt t="15747" x="762000" y="3905250"/>
          <p14:tracePt t="15784" x="771525" y="3905250"/>
          <p14:tracePt t="15788" x="781050" y="3905250"/>
          <p14:tracePt t="15809" x="790575" y="3914775"/>
          <p14:tracePt t="15822" x="800100" y="3924300"/>
          <p14:tracePt t="15825" x="809625" y="3933825"/>
          <p14:tracePt t="15841" x="828675" y="3943350"/>
          <p14:tracePt t="15842" x="847725" y="3971925"/>
          <p14:tracePt t="15857" x="866775" y="4010025"/>
          <p14:tracePt t="15874" x="866775" y="4048125"/>
          <p14:tracePt t="15891" x="866775" y="4057650"/>
          <p14:tracePt t="15908" x="866775" y="4067175"/>
          <p14:tracePt t="15924" x="866775" y="4086225"/>
          <p14:tracePt t="15941" x="866775" y="4095750"/>
          <p14:tracePt t="15957" x="847725" y="4114800"/>
          <p14:tracePt t="15974" x="838200" y="4133850"/>
          <p14:tracePt t="16011" x="838200" y="4143375"/>
          <p14:tracePt t="16012" x="828675" y="4143375"/>
          <p14:tracePt t="16024" x="819150" y="4152900"/>
          <p14:tracePt t="16041" x="809625" y="4152900"/>
          <p14:tracePt t="16057" x="790575" y="4162425"/>
          <p14:tracePt t="16075" x="771525" y="4162425"/>
          <p14:tracePt t="16091" x="733425" y="4171950"/>
          <p14:tracePt t="16107" x="685800" y="4171950"/>
          <p14:tracePt t="16124" x="666750" y="4171950"/>
          <p14:tracePt t="16141" x="628650" y="4152900"/>
          <p14:tracePt t="16157" x="609600" y="4133850"/>
          <p14:tracePt t="16174" x="600075" y="4124325"/>
          <p14:tracePt t="16191" x="581025" y="4105275"/>
          <p14:tracePt t="16207" x="571500" y="4086225"/>
          <p14:tracePt t="16224" x="561975" y="4057650"/>
          <p14:tracePt t="16241" x="552450" y="4048125"/>
          <p14:tracePt t="16257" x="552450" y="4029075"/>
          <p14:tracePt t="16274" x="552450" y="4010025"/>
          <p14:tracePt t="16291" x="552450" y="3981450"/>
          <p14:tracePt t="16308" x="552450" y="3962400"/>
          <p14:tracePt t="16324" x="571500" y="3952875"/>
          <p14:tracePt t="16341" x="571500" y="3943350"/>
          <p14:tracePt t="16357" x="581025" y="3943350"/>
          <p14:tracePt t="16374" x="581025" y="3933825"/>
          <p14:tracePt t="16410" x="590550" y="3924300"/>
          <p14:tracePt t="16411" x="600075" y="3914775"/>
          <p14:tracePt t="16424" x="600075" y="3895725"/>
          <p14:tracePt t="16440" x="619125" y="3876675"/>
          <p14:tracePt t="16458" x="628650" y="3857625"/>
          <p14:tracePt t="16474" x="638175" y="3848100"/>
          <p14:tracePt t="16490" x="657225" y="3838575"/>
          <p14:tracePt t="16508" x="666750" y="3829050"/>
          <p14:tracePt t="16524" x="685800" y="3819525"/>
          <p14:tracePt t="16540" x="714375" y="3819525"/>
          <p14:tracePt t="16557" x="742950" y="3819525"/>
          <p14:tracePt t="16574" x="771525" y="3819525"/>
          <p14:tracePt t="16591" x="800100" y="3819525"/>
          <p14:tracePt t="16608" x="828675" y="3829050"/>
          <p14:tracePt t="16624" x="866775" y="3857625"/>
          <p14:tracePt t="16640" x="895350" y="3895725"/>
          <p14:tracePt t="16657" x="923925" y="3943350"/>
          <p14:tracePt t="16674" x="942975" y="3981450"/>
          <p14:tracePt t="16690" x="952500" y="4010025"/>
          <p14:tracePt t="16707" x="962025" y="4057650"/>
          <p14:tracePt t="16724" x="962025" y="4114800"/>
          <p14:tracePt t="16741" x="962025" y="4133850"/>
          <p14:tracePt t="16757" x="952500" y="4143375"/>
          <p14:tracePt t="16774" x="952500" y="4152900"/>
          <p14:tracePt t="16808" x="942975" y="4152900"/>
          <p14:tracePt t="16824" x="942975" y="4171950"/>
          <p14:tracePt t="16840" x="914400" y="4191000"/>
          <p14:tracePt t="16842" x="885825" y="4191000"/>
          <p14:tracePt t="16857" x="838200" y="4191000"/>
          <p14:tracePt t="16874" x="800100" y="4191000"/>
          <p14:tracePt t="16890" x="733425" y="4191000"/>
          <p14:tracePt t="16907" x="657225" y="4171950"/>
          <p14:tracePt t="16924" x="638175" y="4162425"/>
          <p14:tracePt t="16941" x="600075" y="4133850"/>
          <p14:tracePt t="16957" x="571500" y="4095750"/>
          <p14:tracePt t="16974" x="571500" y="4057650"/>
          <p14:tracePt t="16974" x="561975" y="4048125"/>
          <p14:tracePt t="16991" x="552450" y="4019550"/>
          <p14:tracePt t="17007" x="552450" y="4000500"/>
          <p14:tracePt t="17024" x="552450" y="3962400"/>
          <p14:tracePt t="17041" x="552450" y="3924300"/>
          <p14:tracePt t="17057" x="561975" y="3905250"/>
          <p14:tracePt t="17073" x="571500" y="3867150"/>
          <p14:tracePt t="17073" x="571500" y="3857625"/>
          <p14:tracePt t="17113" x="571500" y="3848100"/>
          <p14:tracePt t="17114" x="581025" y="3838575"/>
          <p14:tracePt t="17124" x="590550" y="3829050"/>
          <p14:tracePt t="17140" x="600075" y="3829050"/>
          <p14:tracePt t="17157" x="619125" y="3810000"/>
          <p14:tracePt t="17174" x="638175" y="3800475"/>
          <p14:tracePt t="17190" x="647700" y="3800475"/>
          <p14:tracePt t="17207" x="666750" y="3800475"/>
          <p14:tracePt t="17223" x="685800" y="3800475"/>
          <p14:tracePt t="17240" x="695325" y="3800475"/>
          <p14:tracePt t="17257" x="714375" y="3800475"/>
          <p14:tracePt t="17273" x="733425" y="3829050"/>
          <p14:tracePt t="17290" x="762000" y="3857625"/>
          <p14:tracePt t="17307" x="771525" y="3895725"/>
          <p14:tracePt t="17324" x="800100" y="3943350"/>
          <p14:tracePt t="17340" x="800100" y="3962400"/>
          <p14:tracePt t="17357" x="800100" y="3981450"/>
          <p14:tracePt t="17374" x="800100" y="4010025"/>
          <p14:tracePt t="17390" x="790575" y="4048125"/>
          <p14:tracePt t="17407" x="771525" y="4076700"/>
          <p14:tracePt t="17424" x="752475" y="4095750"/>
          <p14:tracePt t="17440" x="742950" y="4114800"/>
          <p14:tracePt t="17457" x="742950" y="4124325"/>
          <p14:tracePt t="17474" x="723900" y="4124325"/>
          <p14:tracePt t="17490" x="695325" y="4133850"/>
          <p14:tracePt t="17506" x="638175" y="4133850"/>
          <p14:tracePt t="17524" x="600075" y="4133850"/>
          <p14:tracePt t="17540" x="552450" y="4095750"/>
          <p14:tracePt t="17557" x="523875" y="4038600"/>
          <p14:tracePt t="17574" x="514350" y="4019550"/>
          <p14:tracePt t="17590" x="514350" y="3990975"/>
          <p14:tracePt t="17607" x="514350" y="3952875"/>
          <p14:tracePt t="17624" x="514350" y="3905250"/>
          <p14:tracePt t="17640" x="523875" y="3848100"/>
          <p14:tracePt t="17657" x="533400" y="3829050"/>
          <p14:tracePt t="17673" x="542925" y="3819525"/>
          <p14:tracePt t="17690" x="561975" y="3800475"/>
          <p14:tracePt t="17707" x="571500" y="3790950"/>
          <p14:tracePt t="17723" x="590550" y="3790950"/>
          <p14:tracePt t="17740" x="609600" y="3781425"/>
          <p14:tracePt t="17757" x="628650" y="3781425"/>
          <p14:tracePt t="17773" x="647700" y="3781425"/>
          <p14:tracePt t="17790" x="666750" y="3781425"/>
          <p14:tracePt t="17807" x="695325" y="3810000"/>
          <p14:tracePt t="17823" x="742950" y="3895725"/>
          <p14:tracePt t="17840" x="762000" y="3943350"/>
          <p14:tracePt t="17857" x="771525" y="3990975"/>
          <p14:tracePt t="17873" x="771525" y="4029075"/>
          <p14:tracePt t="17890" x="771525" y="4038600"/>
          <p14:tracePt t="17907" x="771525" y="4067175"/>
          <p14:tracePt t="17923" x="762000" y="4086225"/>
          <p14:tracePt t="17940" x="752475" y="4095750"/>
          <p14:tracePt t="17957" x="742950" y="4114800"/>
          <p14:tracePt t="18054" x="733425" y="4114800"/>
          <p14:tracePt t="18765" x="742950" y="4114800"/>
          <p14:tracePt t="18773" x="790575" y="4114800"/>
          <p14:tracePt t="18789" x="1047750" y="4171950"/>
          <p14:tracePt t="18790" x="1724025" y="4457700"/>
          <p14:tracePt t="18806" x="2238375" y="4724400"/>
          <p14:tracePt t="18823" x="2867025" y="5114925"/>
          <p14:tracePt t="18840" x="3048000" y="5210175"/>
          <p14:tracePt t="18856" x="3190875" y="5305425"/>
          <p14:tracePt t="18873" x="3209925" y="5314950"/>
          <p14:tracePt t="19093" x="3219450" y="5314950"/>
          <p14:tracePt t="19100" x="3219450" y="5324475"/>
          <p14:tracePt t="19104" x="3238500" y="5324475"/>
          <p14:tracePt t="19105" x="3409950" y="5362575"/>
          <p14:tracePt t="19123" x="4000500" y="5562600"/>
          <p14:tracePt t="19140" x="4638675" y="5838825"/>
          <p14:tracePt t="19156" x="4886325" y="5934075"/>
          <p14:tracePt t="19173" x="5019675" y="6010275"/>
          <p14:tracePt t="19189" x="5048250" y="6029325"/>
          <p14:tracePt t="19206" x="5048250" y="6038850"/>
          <p14:tracePt t="19223" x="5057775" y="6038850"/>
          <p14:tracePt t="19258" x="5057775" y="6048375"/>
          <p14:tracePt t="19272" x="5076825" y="6057900"/>
          <p14:tracePt t="19274" x="5086350" y="6067425"/>
          <p14:tracePt t="19312" x="5086350" y="6076950"/>
          <p14:tracePt t="19313" x="5095875" y="6076950"/>
          <p14:tracePt t="19342" x="5105400" y="6076950"/>
          <p14:tracePt t="19382" x="5114925" y="6076950"/>
          <p14:tracePt t="19409" x="5124450" y="6086475"/>
          <p14:tracePt t="19491" x="5133975" y="6086475"/>
          <p14:tracePt t="19516" x="5143500" y="6086475"/>
          <p14:tracePt t="20153" x="5153025" y="6086475"/>
          <p14:tracePt t="20162" x="5162550" y="6086475"/>
          <p14:tracePt t="20166" x="5172075" y="6086475"/>
          <p14:tracePt t="20174" x="5200650" y="6076950"/>
          <p14:tracePt t="20189" x="5238750" y="6076950"/>
          <p14:tracePt t="20206" x="5248275" y="6076950"/>
          <p14:tracePt t="20222" x="5286375" y="6076950"/>
          <p14:tracePt t="20239" x="5295900" y="6076950"/>
          <p14:tracePt t="20256" x="5305425" y="6076950"/>
          <p14:tracePt t="20272" x="5314950" y="6076950"/>
          <p14:tracePt t="20328" x="5324475" y="6076950"/>
          <p14:tracePt t="22479" x="5314950" y="6057900"/>
          <p14:tracePt t="22487" x="5238750" y="6010275"/>
          <p14:tracePt t="22490" x="4638675" y="5686425"/>
          <p14:tracePt t="22506" x="4181475" y="5438775"/>
          <p14:tracePt t="22522" x="3533775" y="5076825"/>
          <p14:tracePt t="22539" x="2981325" y="4800600"/>
          <p14:tracePt t="22557" x="2733675" y="4676775"/>
          <p14:tracePt t="22573" x="2457450" y="4543425"/>
          <p14:tracePt t="22590" x="2390775" y="4514850"/>
          <p14:tracePt t="22606" x="2371725" y="4514850"/>
          <p14:tracePt t="22623" x="0" y="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 smtClean="0"/>
              <a:t>List using Array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3471472"/>
              </p:ext>
            </p:extLst>
          </p:nvPr>
        </p:nvGraphicFramePr>
        <p:xfrm>
          <a:off x="381000" y="2667000"/>
          <a:ext cx="8229600" cy="115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71600"/>
                <a:gridCol w="1371600"/>
                <a:gridCol w="1371600"/>
                <a:gridCol w="1371600"/>
                <a:gridCol w="1371600"/>
                <a:gridCol w="1371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latin typeface="Times New Roman" pitchFamily="18" charset="0"/>
                          <a:cs typeface="Times New Roman" pitchFamily="18" charset="0"/>
                        </a:rPr>
                        <a:t>0</a:t>
                      </a:r>
                      <a:endParaRPr lang="en-US" sz="32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latin typeface="Times New Roman" pitchFamily="18" charset="0"/>
                          <a:cs typeface="Times New Roman" pitchFamily="18" charset="0"/>
                        </a:rPr>
                        <a:t>1</a:t>
                      </a:r>
                      <a:endParaRPr lang="en-US" sz="32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endParaRPr lang="en-US" sz="32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latin typeface="Times New Roman" pitchFamily="18" charset="0"/>
                          <a:cs typeface="Times New Roman" pitchFamily="18" charset="0"/>
                        </a:rPr>
                        <a:t>3</a:t>
                      </a:r>
                      <a:endParaRPr lang="en-US" sz="32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latin typeface="Times New Roman" pitchFamily="18" charset="0"/>
                          <a:cs typeface="Times New Roman" pitchFamily="18" charset="0"/>
                        </a:rPr>
                        <a:t>4</a:t>
                      </a:r>
                      <a:endParaRPr lang="en-US" sz="32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latin typeface="Times New Roman" pitchFamily="18" charset="0"/>
                          <a:cs typeface="Times New Roman" pitchFamily="18" charset="0"/>
                        </a:rPr>
                        <a:t>5</a:t>
                      </a:r>
                      <a:endParaRPr lang="en-US" sz="32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latin typeface="Times New Roman" pitchFamily="18" charset="0"/>
                          <a:cs typeface="Times New Roman" pitchFamily="18" charset="0"/>
                        </a:rPr>
                        <a:t>40</a:t>
                      </a:r>
                      <a:endParaRPr lang="en-US" sz="32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latin typeface="Times New Roman" pitchFamily="18" charset="0"/>
                          <a:cs typeface="Times New Roman" pitchFamily="18" charset="0"/>
                        </a:rPr>
                        <a:t>20</a:t>
                      </a:r>
                      <a:endParaRPr lang="en-US" sz="32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latin typeface="Times New Roman" pitchFamily="18" charset="0"/>
                          <a:cs typeface="Times New Roman" pitchFamily="18" charset="0"/>
                        </a:rPr>
                        <a:t>30</a:t>
                      </a:r>
                      <a:endParaRPr lang="en-US" sz="32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latin typeface="Times New Roman" pitchFamily="18" charset="0"/>
                          <a:cs typeface="Times New Roman" pitchFamily="18" charset="0"/>
                        </a:rPr>
                        <a:t>50</a:t>
                      </a:r>
                      <a:endParaRPr lang="en-US" sz="32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latin typeface="Times New Roman" pitchFamily="18" charset="0"/>
                          <a:cs typeface="Times New Roman" pitchFamily="18" charset="0"/>
                        </a:rPr>
                        <a:t>60</a:t>
                      </a:r>
                      <a:endParaRPr lang="en-US" sz="32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>
                          <a:latin typeface="Times New Roman" pitchFamily="18" charset="0"/>
                          <a:cs typeface="Times New Roman" pitchFamily="18" charset="0"/>
                        </a:rPr>
                        <a:t>10</a:t>
                      </a:r>
                      <a:endParaRPr lang="en-US" sz="32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1143000" y="4191000"/>
            <a:ext cx="75438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/>
              <a:t>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- index is used to read and write</a:t>
            </a:r>
          </a:p>
          <a:p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    For example, </a:t>
            </a: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       t =  A[3]</a:t>
            </a:r>
          </a:p>
          <a:p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			 A[4] = 25 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428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542"/>
    </mc:Choice>
    <mc:Fallback xmlns="">
      <p:transition spd="slow" advTm="1425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7038" x="3038475" y="5353050"/>
          <p14:tracePt t="28089" x="3048000" y="5353050"/>
          <p14:tracePt t="28102" x="3057525" y="5353050"/>
          <p14:tracePt t="28106" x="3067050" y="5343525"/>
          <p14:tracePt t="28114" x="3086100" y="5343525"/>
          <p14:tracePt t="28121" x="3152775" y="5305425"/>
          <p14:tracePt t="28132" x="3248025" y="5248275"/>
          <p14:tracePt t="28149" x="3381375" y="5200650"/>
          <p14:tracePt t="28165" x="3571875" y="5105400"/>
          <p14:tracePt t="28182" x="3657600" y="5067300"/>
          <p14:tracePt t="28199" x="3705225" y="5029200"/>
          <p14:tracePt t="28216" x="3733800" y="5000625"/>
          <p14:tracePt t="28232" x="3752850" y="4991100"/>
          <p14:tracePt t="28491" x="3762375" y="4991100"/>
          <p14:tracePt t="28495" x="3762375" y="4981575"/>
          <p14:tracePt t="28507" x="3771900" y="4962525"/>
          <p14:tracePt t="28515" x="3790950" y="4943475"/>
          <p14:tracePt t="28515" x="3914775" y="4762500"/>
          <p14:tracePt t="28532" x="4105275" y="4514850"/>
          <p14:tracePt t="28548" x="4238625" y="4343400"/>
          <p14:tracePt t="28565" x="4467225" y="4067175"/>
          <p14:tracePt t="28582" x="4619625" y="3895725"/>
          <p14:tracePt t="28599" x="4686300" y="3857625"/>
          <p14:tracePt t="28615" x="4724400" y="3829050"/>
          <p14:tracePt t="28632" x="4743450" y="3819525"/>
          <p14:tracePt t="28649" x="4752975" y="3819525"/>
          <p14:tracePt t="28686" x="4752975" y="3810000"/>
          <p14:tracePt t="28919" x="4752975" y="3800475"/>
          <p14:tracePt t="28956" x="4762500" y="3790950"/>
          <p14:tracePt t="28971" x="4762500" y="3781425"/>
          <p14:tracePt t="28985" x="4772025" y="3771900"/>
          <p14:tracePt t="28986" x="4781550" y="3762375"/>
          <p14:tracePt t="29039" x="4791075" y="3762375"/>
          <p14:tracePt t="29045" x="4791075" y="3752850"/>
          <p14:tracePt t="29048" x="4800600" y="3752850"/>
          <p14:tracePt t="29058" x="4810125" y="3752850"/>
          <p14:tracePt t="29065" x="4819650" y="3752850"/>
          <p14:tracePt t="29082" x="4838700" y="3743325"/>
          <p14:tracePt t="29099" x="4838700" y="3733800"/>
          <p14:tracePt t="29115" x="4848225" y="3733800"/>
          <p14:tracePt t="29342" x="4857750" y="3733800"/>
          <p14:tracePt t="29506" x="4867275" y="3733800"/>
          <p14:tracePt t="29522" x="4876800" y="3733800"/>
          <p14:tracePt t="29532" x="4914900" y="3714750"/>
          <p14:tracePt t="29533" x="4943475" y="3714750"/>
          <p14:tracePt t="29548" x="4981575" y="3705225"/>
          <p14:tracePt t="29565" x="5010150" y="3686175"/>
          <p14:tracePt t="29582" x="5019675" y="3686175"/>
          <p14:tracePt t="29598" x="5029200" y="3686175"/>
          <p14:tracePt t="29634" x="5038725" y="3686175"/>
          <p14:tracePt t="31233" x="5048250" y="3686175"/>
          <p14:tracePt t="31275" x="5057775" y="3686175"/>
          <p14:tracePt t="31347" x="5067300" y="3686175"/>
          <p14:tracePt t="32065" x="5067300" y="3695700"/>
          <p14:tracePt t="32073" x="5067300" y="3714750"/>
          <p14:tracePt t="32077" x="5067300" y="3762375"/>
          <p14:tracePt t="32082" x="5162550" y="4010025"/>
          <p14:tracePt t="32097" x="5495925" y="4533900"/>
          <p14:tracePt t="32114" x="5838825" y="4943475"/>
          <p14:tracePt t="32131" x="5991225" y="5095875"/>
          <p14:tracePt t="32147" x="6096000" y="5153025"/>
          <p14:tracePt t="32164" x="6115050" y="5162550"/>
          <p14:tracePt t="32180" x="6134100" y="5162550"/>
          <p14:tracePt t="32197" x="6143625" y="5162550"/>
          <p14:tracePt t="32214" x="6153150" y="5162550"/>
          <p14:tracePt t="32401" x="6162675" y="5162550"/>
          <p14:tracePt t="32407" x="6172200" y="5172075"/>
          <p14:tracePt t="32411" x="6210300" y="5191125"/>
          <p14:tracePt t="32419" x="6400800" y="5267325"/>
          <p14:tracePt t="32430" x="6753225" y="5372100"/>
          <p14:tracePt t="32447" x="6886575" y="5391150"/>
          <p14:tracePt t="32464" x="6924675" y="5391150"/>
          <p14:tracePt t="32480" x="6953250" y="5391150"/>
          <p14:tracePt t="32949" x="6934200" y="5391150"/>
          <p14:tracePt t="32958" x="6924675" y="5391150"/>
          <p14:tracePt t="32963" x="6915150" y="5391150"/>
          <p14:tracePt t="32970" x="6877050" y="5391150"/>
          <p14:tracePt t="32980" x="6838950" y="5391150"/>
          <p14:tracePt t="32997" x="6800850" y="5391150"/>
          <p14:tracePt t="33013" x="6781800" y="5391150"/>
          <p14:tracePt t="33030" x="6762750" y="5381625"/>
          <p14:tracePt t="33047" x="6753225" y="5381625"/>
          <p14:tracePt t="33063" x="6743700" y="5381625"/>
          <p14:tracePt t="33135" x="6734175" y="5381625"/>
          <p14:tracePt t="33236" x="6734175" y="5372100"/>
          <p14:tracePt t="33414" x="6743700" y="5372100"/>
          <p14:tracePt t="33426" x="6762750" y="5372100"/>
          <p14:tracePt t="33430" x="6791325" y="5362575"/>
          <p14:tracePt t="33446" x="6858000" y="5353050"/>
          <p14:tracePt t="33447" x="6953250" y="5353050"/>
          <p14:tracePt t="33463" x="7067550" y="5362575"/>
          <p14:tracePt t="33480" x="7153275" y="5400675"/>
          <p14:tracePt t="33497" x="7219950" y="5419725"/>
          <p14:tracePt t="33513" x="7267575" y="5448300"/>
          <p14:tracePt t="33530" x="7277100" y="5448300"/>
          <p14:tracePt t="33792" x="7286625" y="5448300"/>
          <p14:tracePt t="33796" x="7296150" y="5438775"/>
          <p14:tracePt t="33802" x="7315200" y="5429250"/>
          <p14:tracePt t="33813" x="7372350" y="5391150"/>
          <p14:tracePt t="33830" x="7419975" y="5362575"/>
          <p14:tracePt t="33847" x="7477125" y="5334000"/>
          <p14:tracePt t="33863" x="7486650" y="5314950"/>
          <p14:tracePt t="33880" x="7505700" y="5295900"/>
          <p14:tracePt t="33896" x="7534275" y="5238750"/>
          <p14:tracePt t="33913" x="7534275" y="5200650"/>
          <p14:tracePt t="33930" x="7543800" y="5133975"/>
          <p14:tracePt t="33947" x="7543800" y="5067300"/>
          <p14:tracePt t="33963" x="7543800" y="5010150"/>
          <p14:tracePt t="33980" x="7534275" y="4953000"/>
          <p14:tracePt t="33996" x="7505700" y="4924425"/>
          <p14:tracePt t="34013" x="7486650" y="4905375"/>
          <p14:tracePt t="34030" x="7467600" y="4886325"/>
          <p14:tracePt t="34047" x="7448550" y="4886325"/>
          <p14:tracePt t="34063" x="7429500" y="4876800"/>
          <p14:tracePt t="34080" x="7400925" y="4867275"/>
          <p14:tracePt t="34097" x="7381875" y="4857750"/>
          <p14:tracePt t="34113" x="7334250" y="4848225"/>
          <p14:tracePt t="34130" x="7296150" y="4829175"/>
          <p14:tracePt t="34146" x="7248525" y="4829175"/>
          <p14:tracePt t="34163" x="7210425" y="4829175"/>
          <p14:tracePt t="34180" x="7191375" y="4819650"/>
          <p14:tracePt t="34196" x="7153275" y="4819650"/>
          <p14:tracePt t="34213" x="7124700" y="4819650"/>
          <p14:tracePt t="34229" x="7105650" y="4819650"/>
          <p14:tracePt t="34247" x="7067550" y="4819650"/>
          <p14:tracePt t="34263" x="7029450" y="4819650"/>
          <p14:tracePt t="34279" x="7019925" y="4819650"/>
          <p14:tracePt t="34296" x="7010400" y="4819650"/>
          <p14:tracePt t="34313" x="6972300" y="4819650"/>
          <p14:tracePt t="34330" x="6924675" y="4838700"/>
          <p14:tracePt t="34346" x="6886575" y="4838700"/>
          <p14:tracePt t="34363" x="6848475" y="4848225"/>
          <p14:tracePt t="34379" x="6772275" y="4867275"/>
          <p14:tracePt t="34396" x="6753225" y="4876800"/>
          <p14:tracePt t="34413" x="6715125" y="4886325"/>
          <p14:tracePt t="34430" x="6677025" y="4886325"/>
          <p14:tracePt t="34446" x="6657975" y="4905375"/>
          <p14:tracePt t="34463" x="6610350" y="4914900"/>
          <p14:tracePt t="34480" x="6562725" y="4933950"/>
          <p14:tracePt t="34496" x="6543675" y="4953000"/>
          <p14:tracePt t="34513" x="6515100" y="4972050"/>
          <p14:tracePt t="34530" x="6486525" y="5000625"/>
          <p14:tracePt t="34546" x="6448425" y="5019675"/>
          <p14:tracePt t="34563" x="6429375" y="5029200"/>
          <p14:tracePt t="34580" x="6419850" y="5048250"/>
          <p14:tracePt t="34596" x="6381750" y="5076825"/>
          <p14:tracePt t="34613" x="6372225" y="5095875"/>
          <p14:tracePt t="34629" x="6353175" y="5105400"/>
          <p14:tracePt t="34646" x="6334125" y="5133975"/>
          <p14:tracePt t="34663" x="6334125" y="5153025"/>
          <p14:tracePt t="34679" x="6324600" y="5172075"/>
          <p14:tracePt t="34696" x="6315075" y="5200650"/>
          <p14:tracePt t="34712" x="6315075" y="5248275"/>
          <p14:tracePt t="34730" x="6305550" y="5267325"/>
          <p14:tracePt t="34746" x="6305550" y="5295900"/>
          <p14:tracePt t="34763" x="6305550" y="5334000"/>
          <p14:tracePt t="34779" x="6324600" y="5362575"/>
          <p14:tracePt t="34796" x="6334125" y="5381625"/>
          <p14:tracePt t="34813" x="6353175" y="5419725"/>
          <p14:tracePt t="34829" x="6372225" y="5438775"/>
          <p14:tracePt t="34846" x="6381750" y="5438775"/>
          <p14:tracePt t="34862" x="6400800" y="5457825"/>
          <p14:tracePt t="34879" x="6419850" y="5467350"/>
          <p14:tracePt t="34896" x="6467475" y="5495925"/>
          <p14:tracePt t="34913" x="6534150" y="5514975"/>
          <p14:tracePt t="34929" x="6581775" y="5534025"/>
          <p14:tracePt t="34946" x="6638925" y="5553075"/>
          <p14:tracePt t="34963" x="6705600" y="5581650"/>
          <p14:tracePt t="34979" x="6734175" y="5600700"/>
          <p14:tracePt t="34996" x="6772275" y="5610225"/>
          <p14:tracePt t="34996" x="6791325" y="5610225"/>
          <p14:tracePt t="35013" x="6829425" y="5610225"/>
          <p14:tracePt t="35029" x="6867525" y="5610225"/>
          <p14:tracePt t="35046" x="6962775" y="5610225"/>
          <p14:tracePt t="35063" x="7010400" y="5610225"/>
          <p14:tracePt t="35079" x="7038975" y="5610225"/>
          <p14:tracePt t="35096" x="7058025" y="5610225"/>
          <p14:tracePt t="35113" x="7086600" y="5610225"/>
          <p14:tracePt t="35129" x="7124700" y="5591175"/>
          <p14:tracePt t="35146" x="7162800" y="5581650"/>
          <p14:tracePt t="35162" x="7200900" y="5562600"/>
          <p14:tracePt t="35179" x="7219950" y="5562600"/>
          <p14:tracePt t="35196" x="7229475" y="5553075"/>
          <p14:tracePt t="35212" x="7258050" y="5534025"/>
          <p14:tracePt t="35229" x="7277100" y="5514975"/>
          <p14:tracePt t="35246" x="7305675" y="5505450"/>
          <p14:tracePt t="35263" x="7315200" y="5486400"/>
          <p14:tracePt t="35279" x="7324725" y="5448300"/>
          <p14:tracePt t="35296" x="7334250" y="5419725"/>
          <p14:tracePt t="35313" x="7343775" y="5391150"/>
          <p14:tracePt t="35329" x="7362825" y="5362575"/>
          <p14:tracePt t="35346" x="7362825" y="5334000"/>
          <p14:tracePt t="35362" x="7362825" y="5314950"/>
          <p14:tracePt t="35379" x="7362825" y="5286375"/>
          <p14:tracePt t="35396" x="7362825" y="5219700"/>
          <p14:tracePt t="35412" x="7353300" y="5172075"/>
          <p14:tracePt t="35429" x="7343775" y="5153025"/>
          <p14:tracePt t="35446" x="7334250" y="5124450"/>
          <p14:tracePt t="35462" x="7315200" y="5105400"/>
          <p14:tracePt t="35479" x="7305675" y="5086350"/>
          <p14:tracePt t="35496" x="7277100" y="5067300"/>
          <p14:tracePt t="35512" x="7239000" y="5019675"/>
          <p14:tracePt t="35529" x="7210425" y="5000625"/>
          <p14:tracePt t="35546" x="7191375" y="4991100"/>
          <p14:tracePt t="35562" x="7172325" y="4972050"/>
          <p14:tracePt t="35579" x="7134225" y="4953000"/>
          <p14:tracePt t="35596" x="7105650" y="4953000"/>
          <p14:tracePt t="35612" x="7067550" y="4943475"/>
          <p14:tracePt t="35629" x="7038975" y="4943475"/>
          <p14:tracePt t="35646" x="7019925" y="4943475"/>
          <p14:tracePt t="35662" x="6981825" y="4943475"/>
          <p14:tracePt t="35679" x="6953250" y="4943475"/>
          <p14:tracePt t="35695" x="6924675" y="4943475"/>
          <p14:tracePt t="35712" x="6886575" y="4943475"/>
          <p14:tracePt t="35729" x="6858000" y="4953000"/>
          <p14:tracePt t="35729" x="6848475" y="4962525"/>
          <p14:tracePt t="35746" x="6819900" y="4972050"/>
          <p14:tracePt t="35762" x="6800850" y="4981575"/>
          <p14:tracePt t="35779" x="6781800" y="5000625"/>
          <p14:tracePt t="35795" x="6743700" y="5029200"/>
          <p14:tracePt t="35812" x="6734175" y="5038725"/>
          <p14:tracePt t="35829" x="6715125" y="5057775"/>
          <p14:tracePt t="35845" x="6696075" y="5076825"/>
          <p14:tracePt t="35862" x="6677025" y="5095875"/>
          <p14:tracePt t="35879" x="6648450" y="5143500"/>
          <p14:tracePt t="35895" x="6638925" y="5162550"/>
          <p14:tracePt t="35912" x="6629400" y="5172075"/>
          <p14:tracePt t="35929" x="6629400" y="5181600"/>
          <p14:tracePt t="35945" x="6629400" y="5191125"/>
          <p14:tracePt t="35962" x="6629400" y="5210175"/>
          <p14:tracePt t="35979" x="6629400" y="5229225"/>
          <p14:tracePt t="35995" x="6629400" y="5257800"/>
          <p14:tracePt t="36012" x="6629400" y="5276850"/>
          <p14:tracePt t="36029" x="6648450" y="5295900"/>
          <p14:tracePt t="36046" x="6667500" y="5324475"/>
          <p14:tracePt t="36062" x="6686550" y="5343525"/>
          <p14:tracePt t="36079" x="6705600" y="5362575"/>
          <p14:tracePt t="36095" x="6753225" y="5391150"/>
          <p14:tracePt t="36112" x="6800850" y="5410200"/>
          <p14:tracePt t="36129" x="6829425" y="5419725"/>
          <p14:tracePt t="36146" x="6867525" y="5419725"/>
          <p14:tracePt t="36162" x="6896100" y="5429250"/>
          <p14:tracePt t="36179" x="6924675" y="5438775"/>
          <p14:tracePt t="36195" x="6962775" y="5438775"/>
          <p14:tracePt t="36212" x="7000875" y="5438775"/>
          <p14:tracePt t="36212" x="7010400" y="5438775"/>
          <p14:tracePt t="36229" x="7019925" y="5438775"/>
          <p14:tracePt t="36245" x="7038975" y="5438775"/>
          <p14:tracePt t="36262" x="7067550" y="5429250"/>
          <p14:tracePt t="36279" x="7086600" y="5429250"/>
          <p14:tracePt t="36295" x="7105650" y="5429250"/>
          <p14:tracePt t="36312" x="7124700" y="5429250"/>
          <p14:tracePt t="36328" x="7153275" y="5419725"/>
          <p14:tracePt t="36345" x="7162800" y="5419725"/>
          <p14:tracePt t="36362" x="7181850" y="5400675"/>
          <p14:tracePt t="36378" x="7191375" y="5391150"/>
          <p14:tracePt t="36395" x="7200900" y="5381625"/>
          <p14:tracePt t="36412" x="7210425" y="5362575"/>
          <p14:tracePt t="36428" x="7229475" y="5353050"/>
          <p14:tracePt t="36445" x="7229475" y="5343525"/>
          <p14:tracePt t="36462" x="7248525" y="5334000"/>
          <p14:tracePt t="36478" x="7258050" y="5314950"/>
          <p14:tracePt t="36516" x="7267575" y="5314950"/>
          <p14:tracePt t="36541" x="7267575" y="5305425"/>
          <p14:tracePt t="37021" x="7267575" y="5295900"/>
          <p14:tracePt t="37025" x="7267575" y="5286375"/>
          <p14:tracePt t="37034" x="7258050" y="5267325"/>
          <p14:tracePt t="37046" x="7210425" y="5219700"/>
          <p14:tracePt t="37046" x="6867525" y="4953000"/>
          <p14:tracePt t="37063" x="6543675" y="4752975"/>
          <p14:tracePt t="37079" x="6362700" y="4657725"/>
          <p14:tracePt t="37096" x="6257925" y="4610100"/>
          <p14:tracePt t="37113" x="6200775" y="4581525"/>
          <p14:tracePt t="37129" x="6172200" y="4572000"/>
          <p14:tracePt t="37146" x="6162675" y="4562475"/>
          <p14:tracePt t="37387" x="6153150" y="4562475"/>
          <p14:tracePt t="37395" x="6143625" y="4533900"/>
          <p14:tracePt t="37401" x="5953125" y="4324350"/>
          <p14:tracePt t="37412" x="5781675" y="4143375"/>
          <p14:tracePt t="37429" x="5638800" y="3933825"/>
          <p14:tracePt t="37446" x="5534025" y="3781425"/>
          <p14:tracePt t="37462" x="5505450" y="3733800"/>
          <p14:tracePt t="37479" x="5505450" y="3714750"/>
          <p14:tracePt t="37496" x="5495925" y="3705225"/>
          <p14:tracePt t="37512" x="5486400" y="3705225"/>
          <p14:tracePt t="37561" x="5486400" y="3695700"/>
          <p14:tracePt t="37577" x="5476875" y="3695700"/>
          <p14:tracePt t="37586" x="5476875" y="3686175"/>
          <p14:tracePt t="37756" x="5476875" y="3676650"/>
          <p14:tracePt t="37806" x="5476875" y="3667125"/>
          <p14:tracePt t="37814" x="5467350" y="3667125"/>
          <p14:tracePt t="38022" x="5457825" y="3667125"/>
          <p14:tracePt t="39204" x="0" y="0"/>
        </p14:tracePtLst>
        <p14:tracePtLst>
          <p14:tracePt t="41380" x="5457825" y="3667125"/>
          <p14:tracePt t="42020" x="5457825" y="3676650"/>
          <p14:tracePt t="42024" x="5467350" y="3676650"/>
          <p14:tracePt t="42030" x="5524500" y="3676650"/>
          <p14:tracePt t="42043" x="5610225" y="3676650"/>
          <p14:tracePt t="42059" x="5705475" y="3667125"/>
          <p14:tracePt t="42075" x="5810250" y="3657600"/>
          <p14:tracePt t="42093" x="6038850" y="3638550"/>
          <p14:tracePt t="42109" x="6267450" y="3590925"/>
          <p14:tracePt t="42126" x="6400800" y="3562350"/>
          <p14:tracePt t="42142" x="6496050" y="3533775"/>
          <p14:tracePt t="42159" x="6562725" y="3524250"/>
          <p14:tracePt t="42176" x="6600825" y="3505200"/>
          <p14:tracePt t="42193" x="6657975" y="3476625"/>
          <p14:tracePt t="42210" x="6686550" y="3476625"/>
          <p14:tracePt t="42226" x="6696075" y="3476625"/>
          <p14:tracePt t="42243" x="6705600" y="3467100"/>
          <p14:tracePt t="42260" x="6715125" y="3467100"/>
          <p14:tracePt t="43540" x="6715125" y="3476625"/>
          <p14:tracePt t="43548" x="6696075" y="3486150"/>
          <p14:tracePt t="43552" x="6686550" y="3505200"/>
          <p14:tracePt t="43559" x="6610350" y="3552825"/>
          <p14:tracePt t="43575" x="6438900" y="3733800"/>
          <p14:tracePt t="43592" x="6305550" y="3867150"/>
          <p14:tracePt t="43609" x="6000750" y="4152900"/>
          <p14:tracePt t="43625" x="5762625" y="4429125"/>
          <p14:tracePt t="43642" x="5629275" y="4562475"/>
          <p14:tracePt t="43659" x="5457825" y="4743450"/>
          <p14:tracePt t="43675" x="5410200" y="4800600"/>
          <p14:tracePt t="43692" x="5400675" y="4819650"/>
          <p14:tracePt t="43921" x="5391150" y="4819650"/>
          <p14:tracePt t="43926" x="5381625" y="4838700"/>
          <p14:tracePt t="43932" x="5353050" y="4886325"/>
          <p14:tracePt t="43936" x="5324475" y="4953000"/>
          <p14:tracePt t="43942" x="5276850" y="5095875"/>
          <p14:tracePt t="43958" x="5257800" y="5229225"/>
          <p14:tracePt t="43976" x="5257800" y="5362575"/>
          <p14:tracePt t="43992" x="5257800" y="5448300"/>
          <p14:tracePt t="44009" x="5257800" y="5514975"/>
          <p14:tracePt t="44026" x="5248275" y="5553075"/>
          <p14:tracePt t="44042" x="5238750" y="5581650"/>
          <p14:tracePt t="44058" x="5229225" y="5610225"/>
          <p14:tracePt t="44076" x="5219700" y="5619750"/>
          <p14:tracePt t="44092" x="5219700" y="5629275"/>
          <p14:tracePt t="44131" x="5219700" y="5638800"/>
          <p14:tracePt t="44156" x="5219700" y="5648325"/>
          <p14:tracePt t="44163" x="5210175" y="5648325"/>
          <p14:tracePt t="44164" x="5210175" y="5667375"/>
          <p14:tracePt t="44196" x="5200650" y="5676900"/>
          <p14:tracePt t="44217" x="5200650" y="5686425"/>
          <p14:tracePt t="44230" x="5200650" y="5695950"/>
          <p14:tracePt t="44242" x="5200650" y="5715000"/>
          <p14:tracePt t="44243" x="5191125" y="5743575"/>
          <p14:tracePt t="44259" x="5181600" y="5791200"/>
          <p14:tracePt t="44275" x="5172075" y="5819775"/>
          <p14:tracePt t="44292" x="5162550" y="5829300"/>
          <p14:tracePt t="44309" x="5162550" y="5838825"/>
          <p14:tracePt t="44325" x="5162550" y="5848350"/>
          <p14:tracePt t="44557" x="5153025" y="5848350"/>
          <p14:tracePt t="44681" x="5162550" y="5848350"/>
          <p14:tracePt t="44689" x="5172075" y="5848350"/>
          <p14:tracePt t="44692" x="5267325" y="5876925"/>
          <p14:tracePt t="44708" x="5324475" y="5886450"/>
          <p14:tracePt t="44725" x="5372100" y="5895975"/>
          <p14:tracePt t="44742" x="5429250" y="5915025"/>
          <p14:tracePt t="44758" x="5448300" y="5915025"/>
          <p14:tracePt t="44775" x="5467350" y="5915025"/>
          <p14:tracePt t="44792" x="5476875" y="5915025"/>
          <p14:tracePt t="44808" x="5486400" y="5915025"/>
          <p14:tracePt t="44930" x="5495925" y="5915025"/>
          <p14:tracePt t="44951" x="5505450" y="5915025"/>
          <p14:tracePt t="44957" x="5505450" y="5905500"/>
          <p14:tracePt t="44975" x="5514975" y="5905500"/>
          <p14:tracePt t="44992" x="5524500" y="5905500"/>
          <p14:tracePt t="45012" x="5524500" y="5895975"/>
          <p14:tracePt t="45032" x="5534025" y="5895975"/>
          <p14:tracePt t="45056" x="5543550" y="5895975"/>
          <p14:tracePt t="45264" x="5553075" y="5895975"/>
          <p14:tracePt t="45326" x="5562600" y="5895975"/>
          <p14:tracePt t="45334" x="5572125" y="5886450"/>
          <p14:tracePt t="45338" x="5581650" y="5886450"/>
          <p14:tracePt t="45344" x="5591175" y="5886450"/>
          <p14:tracePt t="45358" x="5610225" y="5876925"/>
          <p14:tracePt t="45375" x="5638800" y="5876925"/>
          <p14:tracePt t="45391" x="5657850" y="5876925"/>
          <p14:tracePt t="45408" x="5667375" y="5867400"/>
          <p14:tracePt t="45425" x="5705475" y="5867400"/>
          <p14:tracePt t="45441" x="5724525" y="5867400"/>
          <p14:tracePt t="45458" x="5734050" y="5867400"/>
          <p14:tracePt t="45475" x="5734050" y="5857875"/>
          <p14:tracePt t="45722" x="5743575" y="5857875"/>
          <p14:tracePt t="45733" x="5762625" y="5857875"/>
          <p14:tracePt t="45734" x="5800725" y="5848350"/>
          <p14:tracePt t="45741" x="6076950" y="5838825"/>
          <p14:tracePt t="45758" x="6372225" y="5848350"/>
          <p14:tracePt t="45775" x="6467475" y="5857875"/>
          <p14:tracePt t="45791" x="6534150" y="5857875"/>
          <p14:tracePt t="45808" x="6553200" y="5857875"/>
          <p14:tracePt t="45848" x="6553200" y="5867400"/>
          <p14:tracePt t="45858" x="6562725" y="5867400"/>
          <p14:tracePt t="45859" x="6572250" y="5867400"/>
          <p14:tracePt t="45874" x="6581775" y="5867400"/>
          <p14:tracePt t="45999" x="6591300" y="5867400"/>
          <p14:tracePt t="46008" x="6600825" y="5867400"/>
          <p14:tracePt t="46025" x="6610350" y="5867400"/>
          <p14:tracePt t="46030" x="6610350" y="5857875"/>
          <p14:tracePt t="46030" x="6619875" y="5857875"/>
          <p14:tracePt t="46041" x="6648450" y="5857875"/>
          <p14:tracePt t="46058" x="6657975" y="5857875"/>
          <p14:tracePt t="46074" x="6667500" y="5857875"/>
          <p14:tracePt t="46091" x="6677025" y="5857875"/>
          <p14:tracePt t="46318" x="6686550" y="5857875"/>
          <p14:tracePt t="46566" x="6696075" y="5857875"/>
          <p14:tracePt t="46740" x="6686550" y="5857875"/>
          <p14:tracePt t="46774" x="6677025" y="5857875"/>
          <p14:tracePt t="46779" x="6657975" y="5857875"/>
          <p14:tracePt t="46786" x="6638925" y="5857875"/>
          <p14:tracePt t="46791" x="6619875" y="5857875"/>
          <p14:tracePt t="46807" x="6600825" y="5857875"/>
          <p14:tracePt t="46824" x="6581775" y="5867400"/>
          <p14:tracePt t="46841" x="6572250" y="5876925"/>
          <p14:tracePt t="46857" x="6562725" y="5876925"/>
          <p14:tracePt t="46874" x="6515100" y="5895975"/>
          <p14:tracePt t="46891" x="6477000" y="5905500"/>
          <p14:tracePt t="46908" x="6381750" y="5924550"/>
          <p14:tracePt t="46924" x="6305550" y="5934075"/>
          <p14:tracePt t="46941" x="6153150" y="5943600"/>
          <p14:tracePt t="46957" x="6019800" y="5953125"/>
          <p14:tracePt t="46974" x="5857875" y="5962650"/>
          <p14:tracePt t="46991" x="5772150" y="5972175"/>
          <p14:tracePt t="47007" x="5638800" y="5972175"/>
          <p14:tracePt t="47024" x="5505450" y="5972175"/>
          <p14:tracePt t="47041" x="5438775" y="5972175"/>
          <p14:tracePt t="47057" x="5334000" y="5972175"/>
          <p14:tracePt t="47074" x="5257800" y="5972175"/>
          <p14:tracePt t="47091" x="5238750" y="5972175"/>
          <p14:tracePt t="47107" x="5181600" y="5972175"/>
          <p14:tracePt t="47124" x="5153025" y="5962650"/>
          <p14:tracePt t="47141" x="5114925" y="5962650"/>
          <p14:tracePt t="47157" x="5076825" y="5953125"/>
          <p14:tracePt t="47174" x="5048250" y="5943600"/>
          <p14:tracePt t="47191" x="5038725" y="5943600"/>
          <p14:tracePt t="47207" x="5010150" y="5924550"/>
          <p14:tracePt t="47224" x="5000625" y="5915025"/>
          <p14:tracePt t="47241" x="4981575" y="5895975"/>
          <p14:tracePt t="47257" x="4962525" y="5886450"/>
          <p14:tracePt t="47274" x="4943475" y="5876925"/>
          <p14:tracePt t="47291" x="4943475" y="5867400"/>
          <p14:tracePt t="47307" x="4933950" y="5867400"/>
          <p14:tracePt t="47324" x="4933950" y="5857875"/>
          <p14:tracePt t="47371" x="4933950" y="5848350"/>
          <p14:tracePt t="47385" x="4933950" y="5838825"/>
          <p14:tracePt t="47390" x="4943475" y="5829300"/>
          <p14:tracePt t="47407" x="4953000" y="5800725"/>
          <p14:tracePt t="47407" x="4991100" y="5753100"/>
          <p14:tracePt t="47440" x="5038725" y="5686425"/>
          <p14:tracePt t="47441" x="5086350" y="5638800"/>
          <p14:tracePt t="47457" x="5162550" y="5572125"/>
          <p14:tracePt t="47474" x="5324475" y="5476875"/>
          <p14:tracePt t="47490" x="5486400" y="5410200"/>
          <p14:tracePt t="47507" x="5762625" y="5314950"/>
          <p14:tracePt t="47524" x="5981700" y="5267325"/>
          <p14:tracePt t="47540" x="6076950" y="5267325"/>
          <p14:tracePt t="47557" x="6181725" y="5257800"/>
          <p14:tracePt t="47574" x="6248400" y="5248275"/>
          <p14:tracePt t="47590" x="6324600" y="5248275"/>
          <p14:tracePt t="47607" x="6448425" y="5248275"/>
          <p14:tracePt t="47624" x="6534150" y="5267325"/>
          <p14:tracePt t="47641" x="6629400" y="5286375"/>
          <p14:tracePt t="47657" x="6705600" y="5305425"/>
          <p14:tracePt t="47674" x="6753225" y="5314950"/>
          <p14:tracePt t="47690" x="6829425" y="5334000"/>
          <p14:tracePt t="47707" x="6896100" y="5353050"/>
          <p14:tracePt t="47724" x="6962775" y="5381625"/>
          <p14:tracePt t="47741" x="7019925" y="5400675"/>
          <p14:tracePt t="47757" x="7067550" y="5419725"/>
          <p14:tracePt t="47774" x="7105650" y="5438775"/>
          <p14:tracePt t="47791" x="7143750" y="5467350"/>
          <p14:tracePt t="47807" x="7200900" y="5505450"/>
          <p14:tracePt t="47824" x="7229475" y="5524500"/>
          <p14:tracePt t="47841" x="7267575" y="5562600"/>
          <p14:tracePt t="47857" x="7286625" y="5581650"/>
          <p14:tracePt t="47874" x="7305675" y="5610225"/>
          <p14:tracePt t="47891" x="7334250" y="5657850"/>
          <p14:tracePt t="47907" x="7353300" y="5695950"/>
          <p14:tracePt t="47924" x="7353300" y="5724525"/>
          <p14:tracePt t="47940" x="7372350" y="5781675"/>
          <p14:tracePt t="47957" x="7372350" y="5819775"/>
          <p14:tracePt t="47973" x="7372350" y="5829300"/>
          <p14:tracePt t="47990" x="7372350" y="5848350"/>
          <p14:tracePt t="48007" x="7372350" y="5857875"/>
          <p14:tracePt t="48024" x="7372350" y="5876925"/>
          <p14:tracePt t="48040" x="7334250" y="5895975"/>
          <p14:tracePt t="48057" x="7324725" y="5915025"/>
          <p14:tracePt t="48074" x="7267575" y="5962650"/>
          <p14:tracePt t="48090" x="7200900" y="6019800"/>
          <p14:tracePt t="48107" x="7134225" y="6057900"/>
          <p14:tracePt t="48124" x="7019925" y="6096000"/>
          <p14:tracePt t="48140" x="6924675" y="6115050"/>
          <p14:tracePt t="48157" x="6838950" y="6115050"/>
          <p14:tracePt t="48174" x="6705600" y="6105525"/>
          <p14:tracePt t="48190" x="6581775" y="6076950"/>
          <p14:tracePt t="48207" x="6477000" y="6057900"/>
          <p14:tracePt t="48223" x="6353175" y="6010275"/>
          <p14:tracePt t="48240" x="6257925" y="5972175"/>
          <p14:tracePt t="48257" x="6200775" y="5953125"/>
          <p14:tracePt t="48274" x="6143625" y="5934075"/>
          <p14:tracePt t="48290" x="6124575" y="5924550"/>
          <p14:tracePt t="48307" x="6115050" y="5915025"/>
          <p14:tracePt t="48324" x="6105525" y="5915025"/>
          <p14:tracePt t="48366" x="6105525" y="5905500"/>
          <p14:tracePt t="48373" x="6096000" y="5905500"/>
          <p14:tracePt t="48425" x="6086475" y="5905500"/>
          <p14:tracePt t="48450" x="6086475" y="5895975"/>
          <p14:tracePt t="48879" x="6086475" y="5886450"/>
          <p14:tracePt t="48890" x="6076950" y="5876925"/>
          <p14:tracePt t="48906" x="6048375" y="5800725"/>
          <p14:tracePt t="48907" x="6000750" y="5505450"/>
          <p14:tracePt t="48924" x="6000750" y="5200650"/>
          <p14:tracePt t="48940" x="6029325" y="4962525"/>
          <p14:tracePt t="48957" x="6105525" y="4591050"/>
          <p14:tracePt t="48973" x="6181725" y="4276725"/>
          <p14:tracePt t="48990" x="6267450" y="4105275"/>
          <p14:tracePt t="49007" x="6372225" y="3943350"/>
          <p14:tracePt t="49023" x="6410325" y="3886200"/>
          <p14:tracePt t="49040" x="6419850" y="3867150"/>
          <p14:tracePt t="49056" x="6429375" y="3867150"/>
          <p14:tracePt t="49322" x="6429375" y="3848100"/>
          <p14:tracePt t="49334" x="6429375" y="3810000"/>
          <p14:tracePt t="49340" x="6429375" y="3771900"/>
          <p14:tracePt t="49340" x="6429375" y="3676650"/>
          <p14:tracePt t="49356" x="6429375" y="3457575"/>
          <p14:tracePt t="49373" x="6438900" y="3371850"/>
          <p14:tracePt t="49390" x="6467475" y="3295650"/>
          <p14:tracePt t="49407" x="6496050" y="3248025"/>
          <p14:tracePt t="49423" x="6515100" y="3219450"/>
          <p14:tracePt t="49439" x="6553200" y="3200400"/>
          <p14:tracePt t="49457" x="6572250" y="3181350"/>
          <p14:tracePt t="49473" x="6581775" y="3171825"/>
          <p14:tracePt t="49490" x="6610350" y="3162300"/>
          <p14:tracePt t="49507" x="6648450" y="3162300"/>
          <p14:tracePt t="49523" x="6696075" y="3162300"/>
          <p14:tracePt t="49540" x="6762750" y="3190875"/>
          <p14:tracePt t="49556" x="6810375" y="3219450"/>
          <p14:tracePt t="49573" x="6829425" y="3257550"/>
          <p14:tracePt t="49589" x="6858000" y="3343275"/>
          <p14:tracePt t="49607" x="6877050" y="3371850"/>
          <p14:tracePt t="49607" x="6877050" y="3390900"/>
          <p14:tracePt t="49623" x="6877050" y="3409950"/>
          <p14:tracePt t="49639" x="6877050" y="3438525"/>
          <p14:tracePt t="49656" x="6877050" y="3448050"/>
          <p14:tracePt t="49673" x="6867525" y="3467100"/>
          <p14:tracePt t="49689" x="6858000" y="3476625"/>
          <p14:tracePt t="49706" x="6829425" y="3495675"/>
          <p14:tracePt t="49723" x="6800850" y="3505200"/>
          <p14:tracePt t="49739" x="6753225" y="3505200"/>
          <p14:tracePt t="49756" x="6715125" y="3505200"/>
          <p14:tracePt t="49773" x="6696075" y="3505200"/>
          <p14:tracePt t="49789" x="6677025" y="3495675"/>
          <p14:tracePt t="49806" x="6638925" y="3467100"/>
          <p14:tracePt t="49823" x="6619875" y="3448050"/>
          <p14:tracePt t="49840" x="6581775" y="3409950"/>
          <p14:tracePt t="49856" x="6562725" y="3314700"/>
          <p14:tracePt t="49873" x="6543675" y="3257550"/>
          <p14:tracePt t="49889" x="6543675" y="3190875"/>
          <p14:tracePt t="49906" x="6562725" y="3114675"/>
          <p14:tracePt t="49923" x="6581775" y="3067050"/>
          <p14:tracePt t="49923" x="6591300" y="3057525"/>
          <p14:tracePt t="49940" x="6610350" y="3048000"/>
          <p14:tracePt t="49956" x="6629400" y="3028950"/>
          <p14:tracePt t="49973" x="6648450" y="3019425"/>
          <p14:tracePt t="49989" x="6696075" y="3009900"/>
          <p14:tracePt t="50006" x="6743700" y="3038475"/>
          <p14:tracePt t="50023" x="6772275" y="3076575"/>
          <p14:tracePt t="50023" x="6781800" y="3114675"/>
          <p14:tracePt t="50040" x="6810375" y="3219450"/>
          <p14:tracePt t="50055" x="6819900" y="3352800"/>
          <p14:tracePt t="50072" x="6819900" y="3429000"/>
          <p14:tracePt t="50089" x="6819900" y="3514725"/>
          <p14:tracePt t="50106" x="6810375" y="3590925"/>
          <p14:tracePt t="50122" x="6791325" y="3667125"/>
          <p14:tracePt t="50139" x="6781800" y="3705225"/>
          <p14:tracePt t="50156" x="6724650" y="3752850"/>
          <p14:tracePt t="50173" x="6686550" y="3771900"/>
          <p14:tracePt t="50189" x="6667500" y="3781425"/>
          <p14:tracePt t="50206" x="6629400" y="3790950"/>
          <p14:tracePt t="50223" x="6610350" y="3790950"/>
          <p14:tracePt t="50239" x="6600825" y="3790950"/>
          <p14:tracePt t="50256" x="6591300" y="3790950"/>
          <p14:tracePt t="50273" x="6572250" y="3762375"/>
          <p14:tracePt t="50289" x="6534150" y="3705225"/>
          <p14:tracePt t="50306" x="6515100" y="3667125"/>
          <p14:tracePt t="50322" x="6505575" y="3609975"/>
          <p14:tracePt t="50339" x="6496050" y="3552825"/>
          <p14:tracePt t="50356" x="6496050" y="3533775"/>
          <p14:tracePt t="50373" x="6496050" y="3514725"/>
          <p14:tracePt t="50389" x="6496050" y="3505200"/>
          <p14:tracePt t="50406" x="6505575" y="3505200"/>
          <p14:tracePt t="50423" x="6515100" y="3495675"/>
          <p14:tracePt t="50439" x="6524625" y="3495675"/>
          <p14:tracePt t="50652" x="6515100" y="3495675"/>
          <p14:tracePt t="53675" x="6505575" y="3505200"/>
          <p14:tracePt t="54123" x="6496050" y="3505200"/>
          <p14:tracePt t="54134" x="6486525" y="3505200"/>
          <p14:tracePt t="54155" x="6477000" y="3505200"/>
          <p14:tracePt t="54172" x="6467475" y="3505200"/>
          <p14:tracePt t="54196" x="6457950" y="3505200"/>
          <p14:tracePt t="54209" x="6457950" y="3495675"/>
          <p14:tracePt t="54221" x="6448425" y="3495675"/>
          <p14:tracePt t="54246" x="6438900" y="3495675"/>
          <p14:tracePt t="54267" x="6438900" y="3486150"/>
          <p14:tracePt t="54284" x="6429375" y="3486150"/>
          <p14:tracePt t="54286" x="6419850" y="3486150"/>
          <p14:tracePt t="54292" x="6419850" y="3476625"/>
          <p14:tracePt t="54304" x="6410325" y="3467100"/>
          <p14:tracePt t="54356" x="6410325" y="3457575"/>
          <p14:tracePt t="54367" x="6410325" y="3448050"/>
          <p14:tracePt t="54372" x="6400800" y="3438525"/>
          <p14:tracePt t="54380" x="6391275" y="3419475"/>
          <p14:tracePt t="54388" x="6372225" y="3381375"/>
          <p14:tracePt t="54405" x="6353175" y="3352800"/>
          <p14:tracePt t="54422" x="6343650" y="3333750"/>
          <p14:tracePt t="54439" x="6343650" y="3295650"/>
          <p14:tracePt t="54455" x="6334125" y="3257550"/>
          <p14:tracePt t="54472" x="6334125" y="3248025"/>
          <p14:tracePt t="54489" x="6334125" y="3219450"/>
          <p14:tracePt t="54506" x="6334125" y="3190875"/>
          <p14:tracePt t="54522" x="6334125" y="3162300"/>
          <p14:tracePt t="54539" x="6343650" y="3143250"/>
          <p14:tracePt t="54539" x="6343650" y="3133725"/>
          <p14:tracePt t="54555" x="6343650" y="3124200"/>
          <p14:tracePt t="54572" x="6353175" y="3114675"/>
          <p14:tracePt t="54588" x="6372225" y="3086100"/>
          <p14:tracePt t="54605" x="6391275" y="3067050"/>
          <p14:tracePt t="54622" x="6391275" y="3057525"/>
          <p14:tracePt t="54639" x="6410325" y="3028950"/>
          <p14:tracePt t="54655" x="6419850" y="3009900"/>
          <p14:tracePt t="54672" x="6429375" y="2990850"/>
          <p14:tracePt t="54688" x="6448425" y="2971800"/>
          <p14:tracePt t="54705" x="6457950" y="2952750"/>
          <p14:tracePt t="54722" x="6477000" y="2952750"/>
          <p14:tracePt t="54738" x="6477000" y="2943225"/>
          <p14:tracePt t="54755" x="6486525" y="2943225"/>
          <p14:tracePt t="54772" x="6486525" y="2933700"/>
          <p14:tracePt t="54788" x="6515100" y="2914650"/>
          <p14:tracePt t="54828" x="6524625" y="2914650"/>
          <p14:tracePt t="54832" x="6524625" y="2905125"/>
          <p14:tracePt t="54877" x="6534150" y="2905125"/>
          <p14:tracePt t="54890" x="6543675" y="2905125"/>
          <p14:tracePt t="54897" x="6543675" y="2895600"/>
          <p14:tracePt t="54905" x="6553200" y="2895600"/>
          <p14:tracePt t="54906" x="6572250" y="2895600"/>
          <p14:tracePt t="54922" x="6581775" y="2886075"/>
          <p14:tracePt t="54938" x="6591300" y="2886075"/>
          <p14:tracePt t="54955" x="6600825" y="2886075"/>
          <p14:tracePt t="54971" x="6610350" y="2886075"/>
          <p14:tracePt t="54988" x="6619875" y="2886075"/>
          <p14:tracePt t="55005" x="6629400" y="2886075"/>
          <p14:tracePt t="55022" x="6638925" y="2895600"/>
          <p14:tracePt t="55038" x="6657975" y="2905125"/>
          <p14:tracePt t="55055" x="6667500" y="2924175"/>
          <p14:tracePt t="55072" x="6677025" y="2933700"/>
          <p14:tracePt t="55088" x="6677025" y="2943225"/>
          <p14:tracePt t="55105" x="6677025" y="2952750"/>
          <p14:tracePt t="55122" x="6677025" y="2981325"/>
          <p14:tracePt t="55138" x="6677025" y="3000375"/>
          <p14:tracePt t="55155" x="6677025" y="3019425"/>
          <p14:tracePt t="55171" x="6677025" y="3048000"/>
          <p14:tracePt t="55188" x="6677025" y="3067050"/>
          <p14:tracePt t="55232" x="6677025" y="3076575"/>
          <p14:tracePt t="55274" x="6667500" y="3076575"/>
          <p14:tracePt t="55324" x="6657975" y="3076575"/>
          <p14:tracePt t="55361" x="6648450" y="3076575"/>
          <p14:tracePt t="55377" x="6638925" y="3076575"/>
          <p14:tracePt t="55381" x="6629400" y="3076575"/>
          <p14:tracePt t="55386" x="6619875" y="3067050"/>
          <p14:tracePt t="55390" x="6619875" y="3057525"/>
          <p14:tracePt t="55404" x="6600825" y="3048000"/>
          <p14:tracePt t="55421" x="6591300" y="3038475"/>
          <p14:tracePt t="55438" x="6581775" y="3028950"/>
          <p14:tracePt t="55474" x="6572250" y="3019425"/>
          <p14:tracePt t="55515" x="6572250" y="3009900"/>
          <p14:tracePt t="55573" x="6562725" y="3009900"/>
          <p14:tracePt t="55626" x="6562725" y="3000375"/>
          <p14:tracePt t="56295" x="6562725" y="3009900"/>
          <p14:tracePt t="56305" x="6543675" y="3009900"/>
          <p14:tracePt t="56309" x="6534150" y="3019425"/>
          <p14:tracePt t="56320" x="6524625" y="3019425"/>
          <p14:tracePt t="56321" x="6267450" y="3057525"/>
          <p14:tracePt t="56337" x="6124575" y="3067050"/>
          <p14:tracePt t="56354" x="5829300" y="3086100"/>
          <p14:tracePt t="56371" x="5686425" y="3095625"/>
          <p14:tracePt t="56388" x="5648325" y="3095625"/>
          <p14:tracePt t="56404" x="5619750" y="3095625"/>
          <p14:tracePt t="56447" x="5610225" y="3095625"/>
          <p14:tracePt t="56705" x="5591175" y="3095625"/>
          <p14:tracePt t="56706" x="5581650" y="3105150"/>
          <p14:tracePt t="56721" x="5505450" y="3105150"/>
          <p14:tracePt t="56722" x="5429250" y="3105150"/>
          <p14:tracePt t="56738" x="5381625" y="3105150"/>
          <p14:tracePt t="56738" x="5362575" y="3095625"/>
          <p14:tracePt t="56755" x="5314950" y="3086100"/>
          <p14:tracePt t="56771" x="5305425" y="3086100"/>
          <p14:tracePt t="56787" x="5295900" y="3086100"/>
          <p14:tracePt t="56804" x="5286375" y="3086100"/>
          <p14:tracePt t="56844" x="5276850" y="3086100"/>
          <p14:tracePt t="56848" x="5276850" y="3076575"/>
          <p14:tracePt t="56889" x="5267325" y="3076575"/>
          <p14:tracePt t="56952" x="5257800" y="3076575"/>
          <p14:tracePt t="56952" x="5257800" y="3067050"/>
          <p14:tracePt t="56964" x="5248275" y="3067050"/>
          <p14:tracePt t="56996" x="5238750" y="3067050"/>
          <p14:tracePt t="57030" x="5229225" y="3067050"/>
          <p14:tracePt t="57055" x="5219700" y="3067050"/>
          <p14:tracePt t="57071" x="5219700" y="3057525"/>
          <p14:tracePt t="57105" x="5210175" y="3057525"/>
          <p14:tracePt t="58160" x="5210175" y="3067050"/>
          <p14:tracePt t="58169" x="5210175" y="3076575"/>
          <p14:tracePt t="58173" x="5191125" y="3152775"/>
          <p14:tracePt t="58187" x="5191125" y="3181350"/>
          <p14:tracePt t="58203" x="5191125" y="3200400"/>
          <p14:tracePt t="58220" x="5181600" y="3257550"/>
          <p14:tracePt t="58237" x="5181600" y="3295650"/>
          <p14:tracePt t="58254" x="5172075" y="3343275"/>
          <p14:tracePt t="58270" x="5172075" y="3400425"/>
          <p14:tracePt t="58287" x="5172075" y="3419475"/>
          <p14:tracePt t="58304" x="5172075" y="3438525"/>
          <p14:tracePt t="58320" x="5172075" y="3457575"/>
          <p14:tracePt t="58355" x="5172075" y="3467100"/>
          <p14:tracePt t="58375" x="5172075" y="3476625"/>
          <p14:tracePt t="58375" x="5172075" y="3486150"/>
          <p14:tracePt t="58405" x="5172075" y="3495675"/>
          <p14:tracePt t="58430" x="5172075" y="3505200"/>
          <p14:tracePt t="58764" x="5162550" y="3505200"/>
          <p14:tracePt t="60744" x="5181600" y="3505200"/>
          <p14:tracePt t="60749" x="5191125" y="3505200"/>
          <p14:tracePt t="60753" x="5210175" y="3495675"/>
          <p14:tracePt t="60762" x="5276850" y="3467100"/>
          <p14:tracePt t="60769" x="5391150" y="3457575"/>
          <p14:tracePt t="60786" x="5486400" y="3448050"/>
          <p14:tracePt t="60803" x="5562600" y="3429000"/>
          <p14:tracePt t="60819" x="5619750" y="3419475"/>
          <p14:tracePt t="60836" x="5743575" y="3381375"/>
          <p14:tracePt t="60853" x="5791200" y="3381375"/>
          <p14:tracePt t="60869" x="5819775" y="3362325"/>
          <p14:tracePt t="60886" x="5838825" y="3362325"/>
          <p14:tracePt t="60902" x="5848350" y="3352800"/>
          <p14:tracePt t="61133" x="5857875" y="3352800"/>
          <p14:tracePt t="61136" x="5943600" y="3333750"/>
          <p14:tracePt t="61152" x="6238875" y="3276600"/>
          <p14:tracePt t="61153" x="6448425" y="3228975"/>
          <p14:tracePt t="61169" x="6638925" y="3190875"/>
          <p14:tracePt t="61186" x="6677025" y="3171825"/>
          <p14:tracePt t="61202" x="6705600" y="3171825"/>
          <p14:tracePt t="61240" x="6705600" y="3162300"/>
          <p14:tracePt t="63825" x="6705600" y="3171825"/>
          <p14:tracePt t="63838" x="6705600" y="3181350"/>
          <p14:tracePt t="63842" x="6705600" y="3190875"/>
          <p14:tracePt t="63850" x="6705600" y="3228975"/>
          <p14:tracePt t="63868" x="6705600" y="3276600"/>
          <p14:tracePt t="63868" x="6705600" y="3314700"/>
          <p14:tracePt t="63884" x="6705600" y="3371850"/>
          <p14:tracePt t="63901" x="6705600" y="3429000"/>
          <p14:tracePt t="63918" x="6705600" y="3448050"/>
          <p14:tracePt t="63934" x="6705600" y="3476625"/>
          <p14:tracePt t="63951" x="6705600" y="3505200"/>
          <p14:tracePt t="63987" x="6705600" y="3514725"/>
          <p14:tracePt t="64007" x="6705600" y="3524250"/>
          <p14:tracePt t="64017" x="6696075" y="3524250"/>
          <p14:tracePt t="64066" x="6696075" y="3533775"/>
          <p14:tracePt t="64141" x="6686550" y="3533775"/>
          <p14:tracePt t="64252" x="6686550" y="3543300"/>
          <p14:tracePt t="70808" x="6677025" y="3543300"/>
          <p14:tracePt t="70812" x="6657975" y="3533775"/>
          <p14:tracePt t="70821" x="6619875" y="3514725"/>
          <p14:tracePt t="70821" x="6505575" y="3476625"/>
          <p14:tracePt t="70831" x="6000750" y="3362325"/>
          <p14:tracePt t="70848" x="5314950" y="3248025"/>
          <p14:tracePt t="70865" x="4791075" y="3219450"/>
          <p14:tracePt t="70881" x="4105275" y="3219450"/>
          <p14:tracePt t="70898" x="3724275" y="3219450"/>
          <p14:tracePt t="70915" x="3371850" y="3248025"/>
          <p14:tracePt t="70931" x="3105150" y="3295650"/>
          <p14:tracePt t="70948" x="3000375" y="3333750"/>
          <p14:tracePt t="70965" x="2971800" y="3343275"/>
          <p14:tracePt t="71159" x="2962275" y="3343275"/>
          <p14:tracePt t="71163" x="2914650" y="3343275"/>
          <p14:tracePt t="71164" x="2809875" y="3314700"/>
          <p14:tracePt t="71181" x="2676525" y="3295650"/>
          <p14:tracePt t="71182" x="2105025" y="3200400"/>
          <p14:tracePt t="71198" x="1819275" y="3190875"/>
          <p14:tracePt t="71215" x="1428750" y="3200400"/>
          <p14:tracePt t="71232" x="1085850" y="3286125"/>
          <p14:tracePt t="71248" x="895350" y="3343275"/>
          <p14:tracePt t="71265" x="790575" y="3381375"/>
          <p14:tracePt t="71281" x="723900" y="3400425"/>
          <p14:tracePt t="71298" x="676275" y="3409950"/>
          <p14:tracePt t="71315" x="666750" y="3429000"/>
          <p14:tracePt t="71331" x="657225" y="3429000"/>
          <p14:tracePt t="71395" x="657225" y="3438525"/>
          <p14:tracePt t="71438" x="657225" y="3448050"/>
          <p14:tracePt t="71459" x="657225" y="3457575"/>
          <p14:tracePt t="71757" x="676275" y="3457575"/>
          <p14:tracePt t="71765" x="695325" y="3457575"/>
          <p14:tracePt t="71770" x="723900" y="3457575"/>
          <p14:tracePt t="71771" x="800100" y="3457575"/>
          <p14:tracePt t="71782" x="933450" y="3457575"/>
          <p14:tracePt t="71799" x="1123950" y="3495675"/>
          <p14:tracePt t="71817" x="1304925" y="3514725"/>
          <p14:tracePt t="71833" x="1428750" y="3514725"/>
          <p14:tracePt t="71849" x="1581150" y="3514725"/>
          <p14:tracePt t="71866" x="1638300" y="3524250"/>
          <p14:tracePt t="71883" x="1695450" y="3533775"/>
          <p14:tracePt t="71900" x="1752600" y="3533775"/>
          <p14:tracePt t="72224" x="1762125" y="3533775"/>
          <p14:tracePt t="72229" x="1800225" y="3514725"/>
          <p14:tracePt t="72233" x="1857375" y="3495675"/>
          <p14:tracePt t="72241" x="2047875" y="3457575"/>
          <p14:tracePt t="72250" x="2390775" y="3457575"/>
          <p14:tracePt t="72267" x="2705100" y="3476625"/>
          <p14:tracePt t="72283" x="2895600" y="3476625"/>
          <p14:tracePt t="72300" x="3000375" y="3476625"/>
          <p14:tracePt t="72316" x="3028950" y="3476625"/>
          <p14:tracePt t="72333" x="3048000" y="3476625"/>
          <p14:tracePt t="72350" x="3057525" y="3476625"/>
          <p14:tracePt t="72628" x="3067050" y="3476625"/>
          <p14:tracePt t="72633" x="3067050" y="3467100"/>
          <p14:tracePt t="72649" x="3133725" y="3438525"/>
          <p14:tracePt t="72650" x="3371850" y="3419475"/>
          <p14:tracePt t="72666" x="3562350" y="3419475"/>
          <p14:tracePt t="72683" x="3990975" y="3438525"/>
          <p14:tracePt t="72699" x="4152900" y="3448050"/>
          <p14:tracePt t="72716" x="4267200" y="3476625"/>
          <p14:tracePt t="72733" x="4305300" y="3476625"/>
          <p14:tracePt t="72987" x="4324350" y="3476625"/>
          <p14:tracePt t="72998" x="4362450" y="3476625"/>
          <p14:tracePt t="73004" x="4429125" y="3486150"/>
          <p14:tracePt t="73005" x="4667250" y="3514725"/>
          <p14:tracePt t="73016" x="5010150" y="3571875"/>
          <p14:tracePt t="73032" x="5181600" y="3581400"/>
          <p14:tracePt t="73049" x="5305425" y="3581400"/>
          <p14:tracePt t="73066" x="5343525" y="3581400"/>
          <p14:tracePt t="73307" x="5353050" y="3581400"/>
          <p14:tracePt t="73315" x="5362575" y="3581400"/>
          <p14:tracePt t="73320" x="5381625" y="3581400"/>
          <p14:tracePt t="73321" x="5543550" y="3571875"/>
          <p14:tracePt t="73334" x="5772150" y="3571875"/>
          <p14:tracePt t="73349" x="6076950" y="3600450"/>
          <p14:tracePt t="73366" x="6210300" y="3609975"/>
          <p14:tracePt t="73382" x="6267450" y="3609975"/>
          <p14:tracePt t="73399" x="6286500" y="3609975"/>
          <p14:tracePt t="73617" x="6296025" y="3609975"/>
          <p14:tracePt t="73621" x="6324600" y="3609975"/>
          <p14:tracePt t="73632" x="6534150" y="3648075"/>
          <p14:tracePt t="73633" x="6715125" y="3676650"/>
          <p14:tracePt t="73649" x="6886575" y="3676650"/>
          <p14:tracePt t="73665" x="6943725" y="3676650"/>
          <p14:tracePt t="73682" x="6953250" y="3676650"/>
          <p14:tracePt t="73699" x="6962775" y="3676650"/>
          <p14:tracePt t="73812" x="6972300" y="3676650"/>
          <p14:tracePt t="73820" x="6981825" y="3676650"/>
          <p14:tracePt t="73821" x="7038975" y="3667125"/>
          <p14:tracePt t="73832" x="7200900" y="3667125"/>
          <p14:tracePt t="73849" x="7400925" y="3686175"/>
          <p14:tracePt t="73866" x="7553325" y="3695700"/>
          <p14:tracePt t="73883" x="7610475" y="3695700"/>
          <p14:tracePt t="73899" x="7639050" y="3695700"/>
          <p14:tracePt t="73915" x="7658100" y="3686175"/>
          <p14:tracePt t="73952" x="7667625" y="3686175"/>
          <p14:tracePt t="73952" x="7667625" y="3676650"/>
          <p14:tracePt t="74065" x="7677150" y="3676650"/>
          <p14:tracePt t="88470" x="7677150" y="3667125"/>
          <p14:tracePt t="88474" x="7677150" y="3657600"/>
          <p14:tracePt t="88482" x="7677150" y="3629025"/>
          <p14:tracePt t="88493" x="7734300" y="3543300"/>
          <p14:tracePt t="88509" x="7858125" y="3409950"/>
          <p14:tracePt t="88526" x="7953375" y="3333750"/>
          <p14:tracePt t="88543" x="8029575" y="3267075"/>
          <p14:tracePt t="88559" x="8315325" y="3086100"/>
          <p14:tracePt t="88576" x="8391525" y="3038475"/>
          <p14:tracePt t="88592" x="8458200" y="2990850"/>
          <p14:tracePt t="88609" x="8562975" y="2952750"/>
          <p14:tracePt t="88626" x="8658225" y="2933700"/>
          <p14:tracePt t="88643" x="8705850" y="2933700"/>
          <p14:tracePt t="88659" x="8743950" y="2924175"/>
          <p14:tracePt t="88676" x="8791575" y="2924175"/>
          <p14:tracePt t="88693" x="8839200" y="2924175"/>
          <p14:tracePt t="88709" x="8867775" y="2924175"/>
          <p14:tracePt t="88726" x="8896350" y="2943225"/>
          <p14:tracePt t="88742" x="8915400" y="2943225"/>
          <p14:tracePt t="88759" x="8934450" y="2952750"/>
          <p14:tracePt t="88776" x="8953500" y="2971800"/>
          <p14:tracePt t="88792" x="8982075" y="3000375"/>
          <p14:tracePt t="88809" x="9010650" y="3028950"/>
          <p14:tracePt t="88826" x="9048750" y="3067050"/>
          <p14:tracePt t="88842" x="9058275" y="3086100"/>
          <p14:tracePt t="88859" x="9067800" y="3114675"/>
          <p14:tracePt t="88876" x="9067800" y="3143250"/>
          <p14:tracePt t="88892" x="9067800" y="3171825"/>
          <p14:tracePt t="88909" x="9067800" y="3209925"/>
          <p14:tracePt t="88926" x="9067800" y="3228975"/>
          <p14:tracePt t="88942" x="9067800" y="3257550"/>
          <p14:tracePt t="88959" x="9067800" y="3295650"/>
          <p14:tracePt t="88976" x="9058275" y="3343275"/>
          <p14:tracePt t="88992" x="9058275" y="3371850"/>
          <p14:tracePt t="89009" x="9058275" y="3400425"/>
          <p14:tracePt t="89026" x="9058275" y="3409950"/>
          <p14:tracePt t="89042" x="9058275" y="3419475"/>
          <p14:tracePt t="89059" x="9058275" y="3438525"/>
          <p14:tracePt t="89076" x="9048750" y="3448050"/>
          <p14:tracePt t="89092" x="9029700" y="3467100"/>
          <p14:tracePt t="89109" x="9001125" y="3505200"/>
          <p14:tracePt t="89126" x="8991600" y="3524250"/>
          <p14:tracePt t="89142" x="8963025" y="3552825"/>
          <p14:tracePt t="89159" x="8924925" y="3571875"/>
          <p14:tracePt t="89176" x="8905875" y="3590925"/>
          <p14:tracePt t="89192" x="8867775" y="3609975"/>
          <p14:tracePt t="89209" x="8820150" y="3619500"/>
          <p14:tracePt t="89226" x="8763000" y="3638550"/>
          <p14:tracePt t="89242" x="8724900" y="3648075"/>
          <p14:tracePt t="89259" x="8610600" y="3648075"/>
          <p14:tracePt t="89275" x="8505825" y="3629025"/>
          <p14:tracePt t="89293" x="8410575" y="3600450"/>
          <p14:tracePt t="89310" x="8191500" y="3467100"/>
          <p14:tracePt t="89326" x="8096250" y="3352800"/>
          <p14:tracePt t="89343" x="8010525" y="3190875"/>
          <p14:tracePt t="89360" x="7962900" y="2990850"/>
          <p14:tracePt t="89376" x="7953375" y="2867025"/>
          <p14:tracePt t="89393" x="7953375" y="2790825"/>
          <p14:tracePt t="89410" x="7972425" y="2724150"/>
          <p14:tracePt t="89426" x="7991475" y="2676525"/>
          <p14:tracePt t="89443" x="8020050" y="2647950"/>
          <p14:tracePt t="89460" x="8077200" y="2628900"/>
          <p14:tracePt t="89476" x="8115300" y="2609850"/>
          <p14:tracePt t="89493" x="8124825" y="2609850"/>
          <p14:tracePt t="89510" x="8162925" y="2609850"/>
          <p14:tracePt t="89526" x="8210550" y="2628900"/>
          <p14:tracePt t="89544" x="8267700" y="2676525"/>
          <p14:tracePt t="89560" x="8353425" y="2781300"/>
          <p14:tracePt t="89576" x="8429625" y="3000375"/>
          <p14:tracePt t="89593" x="8467725" y="3152775"/>
          <p14:tracePt t="89610" x="8467725" y="3286125"/>
          <p14:tracePt t="89626" x="8467725" y="3333750"/>
          <p14:tracePt t="89643" x="8467725" y="3362325"/>
          <p14:tracePt t="89659" x="8467725" y="3400425"/>
          <p14:tracePt t="89703" x="8458200" y="3400425"/>
          <p14:tracePt t="89790" x="8458200" y="3409950"/>
          <p14:tracePt t="91158" x="8448675" y="3419475"/>
          <p14:tracePt t="91167" x="8448675" y="3438525"/>
          <p14:tracePt t="91182" x="8439150" y="3438525"/>
          <p14:tracePt t="91610" x="8439150" y="3448050"/>
          <p14:tracePt t="91626" x="8429625" y="3448050"/>
          <p14:tracePt t="91647" x="8429625" y="3457575"/>
          <p14:tracePt t="91648" x="8420100" y="3467100"/>
          <p14:tracePt t="91659" x="8324850" y="3495675"/>
          <p14:tracePt t="91675" x="8039100" y="3524250"/>
          <p14:tracePt t="91692" x="7772400" y="3533775"/>
          <p14:tracePt t="91692" x="7629525" y="3533775"/>
          <p14:tracePt t="91709" x="7267575" y="3571875"/>
          <p14:tracePt t="91725" x="6657975" y="3609975"/>
          <p14:tracePt t="91742" x="6372225" y="3638550"/>
          <p14:tracePt t="91759" x="6096000" y="3667125"/>
          <p14:tracePt t="91776" x="6000750" y="3686175"/>
          <p14:tracePt t="91792" x="5981700" y="3695700"/>
          <p14:tracePt t="91809" x="5972175" y="3705225"/>
          <p14:tracePt t="92042" x="5972175" y="3714750"/>
          <p14:tracePt t="92047" x="5962650" y="3714750"/>
          <p14:tracePt t="92048" x="5924550" y="3724275"/>
          <p14:tracePt t="92059" x="5800725" y="3762375"/>
          <p14:tracePt t="92075" x="5629275" y="3800475"/>
          <p14:tracePt t="92092" x="5248275" y="3829050"/>
          <p14:tracePt t="92108" x="4886325" y="3848100"/>
          <p14:tracePt t="92126" x="4705350" y="3876675"/>
          <p14:tracePt t="92142" x="4562475" y="3914775"/>
          <p14:tracePt t="92158" x="4514850" y="3933825"/>
          <p14:tracePt t="92175" x="4505325" y="3933825"/>
          <p14:tracePt t="92192" x="4476750" y="3943350"/>
          <p14:tracePt t="92209" x="4476750" y="3952875"/>
          <p14:tracePt t="92226" x="4467225" y="3952875"/>
          <p14:tracePt t="92242" x="4457700" y="3962400"/>
          <p14:tracePt t="92259" x="4448175" y="3962400"/>
          <p14:tracePt t="92275" x="4438650" y="3962400"/>
          <p14:tracePt t="92291" x="4419600" y="3971925"/>
          <p14:tracePt t="92308" x="4410075" y="3971925"/>
          <p14:tracePt t="92325" x="4400550" y="3981450"/>
          <p14:tracePt t="92341" x="4381500" y="3990975"/>
          <p14:tracePt t="92363" x="4371975" y="4000500"/>
          <p14:tracePt t="92375" x="4352925" y="4000500"/>
          <p14:tracePt t="92391" x="4324350" y="4010025"/>
          <p14:tracePt t="92408" x="4286250" y="4019550"/>
          <p14:tracePt t="92425" x="4267200" y="4019550"/>
          <p14:tracePt t="92442" x="4238625" y="4019550"/>
          <p14:tracePt t="92480" x="4229100" y="4019550"/>
          <p14:tracePt t="92568" x="4229100" y="4029075"/>
          <p14:tracePt t="92576" x="4229100" y="4048125"/>
          <p14:tracePt t="92576" x="4257675" y="4076700"/>
          <p14:tracePt t="92592" x="4305300" y="4114800"/>
          <p14:tracePt t="92608" x="4324350" y="4143375"/>
          <p14:tracePt t="92625" x="4352925" y="4171950"/>
          <p14:tracePt t="92642" x="4362450" y="4181475"/>
          <p14:tracePt t="92696" x="4371975" y="4191000"/>
          <p14:tracePt t="92720" x="4371975" y="4200525"/>
          <p14:tracePt t="92724" x="4381500" y="4200525"/>
          <p14:tracePt t="92783" x="4391025" y="4200525"/>
          <p14:tracePt t="92877" x="4391025" y="4191000"/>
          <p14:tracePt t="92889" x="4400550" y="4171950"/>
          <p14:tracePt t="92896" x="4410075" y="4162425"/>
          <p14:tracePt t="92897" x="4419600" y="4133850"/>
          <p14:tracePt t="92908" x="4438650" y="4105275"/>
          <p14:tracePt t="92925" x="4457700" y="4086225"/>
          <p14:tracePt t="92942" x="4467225" y="4076700"/>
          <p14:tracePt t="92958" x="4467225" y="4067175"/>
          <p14:tracePt t="92975" x="4476750" y="4057650"/>
          <p14:tracePt t="93013" x="4476750" y="4048125"/>
          <p14:tracePt t="93088" x="4486275" y="4048125"/>
          <p14:tracePt t="93108" x="4486275" y="4057650"/>
          <p14:tracePt t="93113" x="4486275" y="4067175"/>
          <p14:tracePt t="93114" x="4495800" y="4076700"/>
          <p14:tracePt t="93124" x="4524375" y="4143375"/>
          <p14:tracePt t="93141" x="4543425" y="4191000"/>
          <p14:tracePt t="93158" x="4552950" y="4219575"/>
          <p14:tracePt t="93174" x="4562475" y="4238625"/>
          <p14:tracePt t="93191" x="4562475" y="4257675"/>
          <p14:tracePt t="93290" x="4562475" y="4238625"/>
          <p14:tracePt t="93300" x="4562475" y="4191000"/>
          <p14:tracePt t="93301" x="4562475" y="4152900"/>
          <p14:tracePt t="93308" x="4543425" y="3990975"/>
          <p14:tracePt t="93325" x="4543425" y="3829050"/>
          <p14:tracePt t="93341" x="4533900" y="3752850"/>
          <p14:tracePt t="93358" x="4524375" y="3676650"/>
          <p14:tracePt t="93375" x="4524375" y="3648075"/>
          <p14:tracePt t="93391" x="4524375" y="3638550"/>
          <p14:tracePt t="93408" x="4524375" y="3629025"/>
          <p14:tracePt t="93503" x="4524375" y="3648075"/>
          <p14:tracePt t="93511" x="4524375" y="3657600"/>
          <p14:tracePt t="93524" x="4524375" y="3695700"/>
          <p14:tracePt t="93525" x="4514850" y="3790950"/>
          <p14:tracePt t="93542" x="4514850" y="3924300"/>
          <p14:tracePt t="93558" x="4524375" y="4000500"/>
          <p14:tracePt t="93575" x="4524375" y="4048125"/>
          <p14:tracePt t="93591" x="4533900" y="4095750"/>
          <p14:tracePt t="93608" x="4533900" y="4114800"/>
          <p14:tracePt t="93625" x="4533900" y="4124325"/>
          <p14:tracePt t="93758" x="4533900" y="4105275"/>
          <p14:tracePt t="93763" x="4533900" y="4076700"/>
          <p14:tracePt t="93764" x="4533900" y="4000500"/>
          <p14:tracePt t="93774" x="4524375" y="3905250"/>
          <p14:tracePt t="93791" x="4514850" y="3752850"/>
          <p14:tracePt t="93808" x="4505325" y="3524250"/>
          <p14:tracePt t="93824" x="4505325" y="3476625"/>
          <p14:tracePt t="93841" x="4505325" y="3448050"/>
          <p14:tracePt t="93841" x="4505325" y="3438525"/>
          <p14:tracePt t="93858" x="4505325" y="3429000"/>
          <p14:tracePt t="93937" x="4505325" y="3438525"/>
          <p14:tracePt t="93945" x="4505325" y="3467100"/>
          <p14:tracePt t="93958" x="4505325" y="3552825"/>
          <p14:tracePt t="93959" x="4505325" y="3695700"/>
          <p14:tracePt t="93975" x="4514850" y="3886200"/>
          <p14:tracePt t="93991" x="4514850" y="3962400"/>
          <p14:tracePt t="94008" x="4514850" y="4010025"/>
          <p14:tracePt t="94025" x="4514850" y="4029075"/>
          <p14:tracePt t="94122" x="4514850" y="4019550"/>
          <p14:tracePt t="94126" x="4524375" y="4010025"/>
          <p14:tracePt t="94126" x="4524375" y="3952875"/>
          <p14:tracePt t="94141" x="4514850" y="3752850"/>
          <p14:tracePt t="94158" x="4495800" y="3629025"/>
          <p14:tracePt t="94175" x="4486275" y="3581400"/>
          <p14:tracePt t="94191" x="4476750" y="3552825"/>
          <p14:tracePt t="94208" x="4476750" y="3533775"/>
          <p14:tracePt t="94325" x="4476750" y="3543300"/>
          <p14:tracePt t="94333" x="4476750" y="3590925"/>
          <p14:tracePt t="94341" x="4476750" y="3619500"/>
          <p14:tracePt t="94342" x="4486275" y="3667125"/>
          <p14:tracePt t="94357" x="4486275" y="3705225"/>
          <p14:tracePt t="94357" x="4486275" y="3714750"/>
          <p14:tracePt t="94375" x="4486275" y="3733800"/>
          <p14:tracePt t="94391" x="4495800" y="3733800"/>
          <p14:tracePt t="94407" x="4495800" y="3743325"/>
          <p14:tracePt t="94840" x="4505325" y="3752850"/>
          <p14:tracePt t="94848" x="4514850" y="3762375"/>
          <p14:tracePt t="94849" x="4524375" y="3781425"/>
          <p14:tracePt t="94857" x="4533900" y="3800475"/>
          <p14:tracePt t="94874" x="4552950" y="3829050"/>
          <p14:tracePt t="94891" x="4562475" y="3838575"/>
          <p14:tracePt t="95265" x="4562475" y="3848100"/>
          <p14:tracePt t="95315" x="4572000" y="3848100"/>
          <p14:tracePt t="95323" x="4581525" y="3848100"/>
          <p14:tracePt t="95330" x="4591050" y="3848100"/>
          <p14:tracePt t="95331" x="4638675" y="3848100"/>
          <p14:tracePt t="95340" x="4714875" y="3848100"/>
          <p14:tracePt t="95357" x="4829175" y="3848100"/>
          <p14:tracePt t="95374" x="4876800" y="3848100"/>
          <p14:tracePt t="95390" x="4886325" y="3848100"/>
          <p14:tracePt t="95407" x="4905375" y="3848100"/>
          <p14:tracePt t="95742" x="4905375" y="3838575"/>
          <p14:tracePt t="95760" x="4905375" y="3819525"/>
          <p14:tracePt t="95767" x="4905375" y="3810000"/>
          <p14:tracePt t="95768" x="4905375" y="3790950"/>
          <p14:tracePt t="95774" x="4905375" y="3733800"/>
          <p14:tracePt t="95790" x="4895850" y="3648075"/>
          <p14:tracePt t="95807" x="4886325" y="3581400"/>
          <p14:tracePt t="95824" x="4886325" y="3533775"/>
          <p14:tracePt t="95840" x="4886325" y="3505200"/>
          <p14:tracePt t="95857" x="4905375" y="3476625"/>
          <p14:tracePt t="95874" x="4924425" y="3429000"/>
          <p14:tracePt t="95890" x="4933950" y="3409950"/>
          <p14:tracePt t="95907" x="4962525" y="3371850"/>
          <p14:tracePt t="95924" x="4981575" y="3352800"/>
          <p14:tracePt t="95940" x="5000625" y="3343275"/>
          <p14:tracePt t="95957" x="5010150" y="3324225"/>
          <p14:tracePt t="95973" x="5038725" y="3314700"/>
          <p14:tracePt t="95991" x="5057775" y="3314700"/>
          <p14:tracePt t="96007" x="5086350" y="3314700"/>
          <p14:tracePt t="96024" x="5105400" y="3314700"/>
          <p14:tracePt t="96040" x="5124450" y="3314700"/>
          <p14:tracePt t="96057" x="5133975" y="3314700"/>
          <p14:tracePt t="96073" x="5143500" y="3314700"/>
          <p14:tracePt t="96091" x="5162550" y="3324225"/>
          <p14:tracePt t="96107" x="5181600" y="3333750"/>
          <p14:tracePt t="96124" x="5200650" y="3333750"/>
          <p14:tracePt t="96140" x="5219700" y="3352800"/>
          <p14:tracePt t="96157" x="5248275" y="3371850"/>
          <p14:tracePt t="96173" x="5257800" y="3390900"/>
          <p14:tracePt t="96190" x="5286375" y="3429000"/>
          <p14:tracePt t="96207" x="5295900" y="3438525"/>
          <p14:tracePt t="96224" x="5305425" y="3495675"/>
          <p14:tracePt t="96240" x="5314950" y="3552825"/>
          <p14:tracePt t="96257" x="5324475" y="3590925"/>
          <p14:tracePt t="96274" x="5324475" y="3619500"/>
          <p14:tracePt t="96290" x="5324475" y="3657600"/>
          <p14:tracePt t="96290" x="5324475" y="3667125"/>
          <p14:tracePt t="96308" x="5314950" y="3686175"/>
          <p14:tracePt t="96324" x="5295900" y="3695700"/>
          <p14:tracePt t="96340" x="5276850" y="3705225"/>
          <p14:tracePt t="96340" x="5257800" y="3714750"/>
          <p14:tracePt t="96357" x="5229225" y="3724275"/>
          <p14:tracePt t="96374" x="5210175" y="3733800"/>
          <p14:tracePt t="96390" x="5143500" y="3762375"/>
          <p14:tracePt t="96407" x="5086350" y="3781425"/>
          <p14:tracePt t="96424" x="5038725" y="3800475"/>
          <p14:tracePt t="96440" x="4933950" y="3810000"/>
          <p14:tracePt t="96457" x="4876800" y="3810000"/>
          <p14:tracePt t="96473" x="4791075" y="3810000"/>
          <p14:tracePt t="96490" x="4724400" y="3800475"/>
          <p14:tracePt t="96507" x="4686300" y="3790950"/>
          <p14:tracePt t="96523" x="4629150" y="3762375"/>
          <p14:tracePt t="96540" x="4562475" y="3724275"/>
          <p14:tracePt t="96557" x="4543425" y="3705225"/>
          <p14:tracePt t="96573" x="4524375" y="3667125"/>
          <p14:tracePt t="96590" x="4505325" y="3638550"/>
          <p14:tracePt t="96607" x="4505325" y="3629025"/>
          <p14:tracePt t="96624" x="4495800" y="3619500"/>
          <p14:tracePt t="96640" x="4495800" y="3609975"/>
          <p14:tracePt t="96657" x="4495800" y="3581400"/>
          <p14:tracePt t="96673" x="4495800" y="3543300"/>
          <p14:tracePt t="96690" x="4495800" y="3524250"/>
          <p14:tracePt t="96707" x="4495800" y="3486150"/>
          <p14:tracePt t="96723" x="4495800" y="3467100"/>
          <p14:tracePt t="96740" x="4495800" y="3448050"/>
          <p14:tracePt t="96757" x="4505325" y="3448050"/>
          <p14:tracePt t="96773" x="4505325" y="3438525"/>
          <p14:tracePt t="96790" x="4514850" y="3429000"/>
          <p14:tracePt t="96807" x="4514850" y="3400425"/>
          <p14:tracePt t="96823" x="4524375" y="3400425"/>
          <p14:tracePt t="96840" x="4524375" y="3390900"/>
          <p14:tracePt t="96857" x="4543425" y="3390900"/>
          <p14:tracePt t="96873" x="4562475" y="3381375"/>
          <p14:tracePt t="96890" x="4591050" y="3381375"/>
          <p14:tracePt t="96907" x="4619625" y="3381375"/>
          <p14:tracePt t="96923" x="4657725" y="3419475"/>
          <p14:tracePt t="96940" x="4667250" y="3467100"/>
          <p14:tracePt t="96957" x="4676775" y="3486150"/>
          <p14:tracePt t="96973" x="4695825" y="3524250"/>
          <p14:tracePt t="96990" x="4695825" y="3552825"/>
          <p14:tracePt t="97007" x="4695825" y="3571875"/>
          <p14:tracePt t="97023" x="4695825" y="3609975"/>
          <p14:tracePt t="97040" x="4695825" y="3648075"/>
          <p14:tracePt t="97056" x="4695825" y="3686175"/>
          <p14:tracePt t="97073" x="4695825" y="3705225"/>
          <p14:tracePt t="97090" x="4695825" y="3714750"/>
          <p14:tracePt t="97107" x="4695825" y="3724275"/>
          <p14:tracePt t="97169" x="4695825" y="3733800"/>
          <p14:tracePt t="97209" x="4695825" y="3743325"/>
          <p14:tracePt t="97230" x="4686300" y="3743325"/>
          <p14:tracePt t="97246" x="4686300" y="3752850"/>
          <p14:tracePt t="97283" x="4686300" y="3762375"/>
          <p14:tracePt t="97291" x="4676775" y="3762375"/>
          <p14:tracePt t="97303" x="4657725" y="3762375"/>
          <p14:tracePt t="97307" x="4648200" y="3771900"/>
          <p14:tracePt t="97312" x="4619625" y="3781425"/>
          <p14:tracePt t="97323" x="4600575" y="3781425"/>
          <p14:tracePt t="97323" x="4581525" y="3781425"/>
          <p14:tracePt t="97340" x="4552950" y="3781425"/>
          <p14:tracePt t="97356" x="4486275" y="3781425"/>
          <p14:tracePt t="97373" x="4448175" y="3781425"/>
          <p14:tracePt t="97390" x="4371975" y="3781425"/>
          <p14:tracePt t="97406" x="4324350" y="3771900"/>
          <p14:tracePt t="97423" x="4276725" y="3771900"/>
          <p14:tracePt t="97440" x="4257675" y="3771900"/>
          <p14:tracePt t="97440" x="4238625" y="3771900"/>
          <p14:tracePt t="97457" x="4210050" y="3771900"/>
          <p14:tracePt t="97473" x="4200525" y="3771900"/>
          <p14:tracePt t="97490" x="4181475" y="3771900"/>
          <p14:tracePt t="97506" x="4181475" y="3762375"/>
          <p14:tracePt t="97523" x="4171950" y="3762375"/>
          <p14:tracePt t="97810" x="4171950" y="3752850"/>
          <p14:tracePt t="97816" x="4162425" y="3752850"/>
          <p14:tracePt t="97823" x="4152900" y="3743325"/>
          <p14:tracePt t="97823" x="4105275" y="3714750"/>
          <p14:tracePt t="97839" x="4057650" y="3705225"/>
          <p14:tracePt t="97856" x="4019550" y="3686175"/>
          <p14:tracePt t="97856" x="4010025" y="3686175"/>
          <p14:tracePt t="97872" x="3990975" y="3667125"/>
          <p14:tracePt t="97889" x="3971925" y="3657600"/>
          <p14:tracePt t="97905" x="3952875" y="3657600"/>
          <p14:tracePt t="97967" x="3943350" y="3657600"/>
          <p14:tracePt t="98016" x="3943350" y="3648075"/>
          <p14:tracePt t="98048" x="3933825" y="3648075"/>
          <p14:tracePt t="98086" x="3924300" y="3638550"/>
          <p14:tracePt t="98341" x="3943350" y="3638550"/>
          <p14:tracePt t="98351" x="3962400" y="3638550"/>
          <p14:tracePt t="98356" x="4010025" y="3638550"/>
          <p14:tracePt t="98356" x="4191000" y="3629025"/>
          <p14:tracePt t="98373" x="4495800" y="3629025"/>
          <p14:tracePt t="98389" x="4743450" y="3629025"/>
          <p14:tracePt t="98406" x="4857750" y="3629025"/>
          <p14:tracePt t="98422" x="4933950" y="3629025"/>
          <p14:tracePt t="98439" x="4972050" y="3629025"/>
          <p14:tracePt t="98456" x="4991100" y="3629025"/>
          <p14:tracePt t="98472" x="5019675" y="3629025"/>
          <p14:tracePt t="98489" x="5038725" y="3629025"/>
          <p14:tracePt t="98506" x="5057775" y="3629025"/>
          <p14:tracePt t="98523" x="5095875" y="3629025"/>
          <p14:tracePt t="98539" x="5114925" y="3629025"/>
          <p14:tracePt t="98574" x="5124450" y="3629025"/>
          <p14:tracePt t="98610" x="5133975" y="3629025"/>
          <p14:tracePt t="99370" x="5133975" y="3638550"/>
          <p14:tracePt t="99431" x="5133975" y="3648075"/>
          <p14:tracePt t="99464" x="5133975" y="3657600"/>
          <p14:tracePt t="99468" x="5124450" y="3657600"/>
          <p14:tracePt t="99477" x="5114925" y="3676650"/>
          <p14:tracePt t="99481" x="5105400" y="3686175"/>
          <p14:tracePt t="99489" x="5057775" y="3733800"/>
          <p14:tracePt t="99505" x="5000625" y="3781425"/>
          <p14:tracePt t="99522" x="4981575" y="3790950"/>
          <p14:tracePt t="99522" x="4972050" y="3800475"/>
          <p14:tracePt t="99539" x="4943475" y="3810000"/>
          <p14:tracePt t="99556" x="4895850" y="3829050"/>
          <p14:tracePt t="99572" x="4857750" y="3848100"/>
          <p14:tracePt t="99589" x="4838700" y="3848100"/>
          <p14:tracePt t="99605" x="4819650" y="3848100"/>
          <p14:tracePt t="99622" x="4800600" y="3857625"/>
          <p14:tracePt t="99639" x="4791075" y="3857625"/>
          <p14:tracePt t="99655" x="4772025" y="3857625"/>
          <p14:tracePt t="99672" x="4743450" y="3857625"/>
          <p14:tracePt t="99689" x="4724400" y="3857625"/>
          <p14:tracePt t="99705" x="4705350" y="3857625"/>
          <p14:tracePt t="99722" x="4686300" y="3848100"/>
          <p14:tracePt t="99739" x="4657725" y="3819525"/>
          <p14:tracePt t="99756" x="4619625" y="3781425"/>
          <p14:tracePt t="99772" x="4600575" y="3752850"/>
          <p14:tracePt t="99789" x="4572000" y="3705225"/>
          <p14:tracePt t="99805" x="4562475" y="3667125"/>
          <p14:tracePt t="99822" x="4552950" y="3619500"/>
          <p14:tracePt t="99839" x="4533900" y="3552825"/>
          <p14:tracePt t="99855" x="4514850" y="3495675"/>
          <p14:tracePt t="99872" x="4514850" y="3467100"/>
          <p14:tracePt t="99889" x="4505325" y="3419475"/>
          <p14:tracePt t="99906" x="4505325" y="3400425"/>
          <p14:tracePt t="99922" x="4505325" y="3371850"/>
          <p14:tracePt t="99938" x="4505325" y="3362325"/>
          <p14:tracePt t="99955" x="4505325" y="3352800"/>
          <p14:tracePt t="99972" x="4505325" y="3343275"/>
          <p14:tracePt t="100030" x="4505325" y="3333750"/>
          <p14:tracePt t="100068" x="4514850" y="3333750"/>
          <p14:tracePt t="100072" x="4524375" y="3333750"/>
          <p14:tracePt t="100080" x="4533900" y="3333750"/>
          <p14:tracePt t="100084" x="4543425" y="3333750"/>
          <p14:tracePt t="100089" x="4572000" y="3343275"/>
          <p14:tracePt t="100105" x="4619625" y="3381375"/>
          <p14:tracePt t="100122" x="4657725" y="3419475"/>
          <p14:tracePt t="100138" x="4686300" y="3467100"/>
          <p14:tracePt t="100155" x="4714875" y="3543300"/>
          <p14:tracePt t="100173" x="4733925" y="3590925"/>
          <p14:tracePt t="100189" x="4762500" y="3695700"/>
          <p14:tracePt t="100205" x="4772025" y="3800475"/>
          <p14:tracePt t="100222" x="4772025" y="3857625"/>
          <p14:tracePt t="100239" x="4762500" y="3905250"/>
          <p14:tracePt t="100255" x="4752975" y="3933825"/>
          <p14:tracePt t="100272" x="4743450" y="3943350"/>
          <p14:tracePt t="100288" x="4733925" y="3962400"/>
          <p14:tracePt t="100305" x="4724400" y="3962400"/>
          <p14:tracePt t="100340" x="4714875" y="3971925"/>
          <p14:tracePt t="100364" x="4705350" y="3971925"/>
          <p14:tracePt t="100383" x="4695825" y="3971925"/>
          <p14:tracePt t="100389" x="4686300" y="3971925"/>
          <p14:tracePt t="100390" x="4667250" y="3971925"/>
          <p14:tracePt t="100405" x="4638675" y="3962400"/>
          <p14:tracePt t="100422" x="4600575" y="3933825"/>
          <p14:tracePt t="100438" x="4581525" y="3895725"/>
          <p14:tracePt t="100455" x="4543425" y="3838575"/>
          <p14:tracePt t="100472" x="4524375" y="3790950"/>
          <p14:tracePt t="100488" x="4505325" y="3752850"/>
          <p14:tracePt t="100505" x="4505325" y="3714750"/>
          <p14:tracePt t="100522" x="4505325" y="3648075"/>
          <p14:tracePt t="100538" x="4505325" y="3571875"/>
          <p14:tracePt t="100555" x="4505325" y="3552825"/>
          <p14:tracePt t="100571" x="4505325" y="3533775"/>
          <p14:tracePt t="100588" x="4505325" y="3524250"/>
          <p14:tracePt t="100639" x="4505325" y="3514725"/>
          <p14:tracePt t="100961" x="4495800" y="3514725"/>
          <p14:tracePt t="101011" x="4505325" y="3514725"/>
          <p14:tracePt t="101016" x="4505325" y="3524250"/>
          <p14:tracePt t="101020" x="4514850" y="3533775"/>
          <p14:tracePt t="101029" x="4533900" y="3562350"/>
          <p14:tracePt t="101038" x="4552950" y="3581400"/>
          <p14:tracePt t="101055" x="4572000" y="3619500"/>
          <p14:tracePt t="101071" x="4581525" y="3629025"/>
          <p14:tracePt t="101088" x="4581525" y="3638550"/>
          <p14:tracePt t="101183" x="4591050" y="3638550"/>
          <p14:tracePt t="104977" x="4591050" y="3648075"/>
          <p14:tracePt t="105001" x="4600575" y="3648075"/>
          <p14:tracePt t="105010" x="4610100" y="3657600"/>
          <p14:tracePt t="105014" x="4629150" y="3657600"/>
          <p14:tracePt t="105019" x="4676775" y="3657600"/>
          <p14:tracePt t="105036" x="4781550" y="3657600"/>
          <p14:tracePt t="105053" x="4810125" y="3657600"/>
          <p14:tracePt t="105070" x="4857750" y="3657600"/>
          <p14:tracePt t="105086" x="4895850" y="3657600"/>
          <p14:tracePt t="105103" x="4914900" y="3657600"/>
          <p14:tracePt t="105120" x="4943475" y="3657600"/>
          <p14:tracePt t="105161" x="4953000" y="3657600"/>
          <p14:tracePt t="105492" x="4962525" y="3657600"/>
          <p14:tracePt t="105500" x="4972050" y="3657600"/>
          <p14:tracePt t="105512" x="4991100" y="3676650"/>
          <p14:tracePt t="105519" x="5000625" y="3676650"/>
          <p14:tracePt t="105520" x="5038725" y="3705225"/>
          <p14:tracePt t="105536" x="5057775" y="3714750"/>
          <p14:tracePt t="105553" x="5076825" y="3714750"/>
          <p14:tracePt t="105569" x="5086350" y="3714750"/>
          <p14:tracePt t="105586" x="5095875" y="3714750"/>
          <p14:tracePt t="105603" x="5105400" y="3714750"/>
          <p14:tracePt t="105619" x="5114925" y="3705225"/>
          <p14:tracePt t="105636" x="5124450" y="3695700"/>
          <p14:tracePt t="105653" x="5133975" y="3686175"/>
          <p14:tracePt t="105669" x="5153025" y="3676650"/>
          <p14:tracePt t="105686" x="5162550" y="3667125"/>
          <p14:tracePt t="105838" x="5162550" y="3657600"/>
          <p14:tracePt t="105872" x="5172075" y="3657600"/>
          <p14:tracePt t="105883" x="5172075" y="3648075"/>
          <p14:tracePt t="105899" x="5172075" y="3638550"/>
          <p14:tracePt t="105995" x="5191125" y="3638550"/>
          <p14:tracePt t="105999" x="5200650" y="3638550"/>
          <p14:tracePt t="106007" x="5210175" y="3638550"/>
          <p14:tracePt t="106019" x="5248275" y="3648075"/>
          <p14:tracePt t="106020" x="5305425" y="3676650"/>
          <p14:tracePt t="106036" x="5391150" y="3733800"/>
          <p14:tracePt t="106052" x="5457825" y="3771900"/>
          <p14:tracePt t="106069" x="5486400" y="3781425"/>
          <p14:tracePt t="106086" x="5505450" y="3790950"/>
          <p14:tracePt t="106102" x="5514975" y="3800475"/>
          <p14:tracePt t="106119" x="5534025" y="3800475"/>
          <p14:tracePt t="106119" x="5543550" y="3800475"/>
          <p14:tracePt t="106136" x="5553075" y="3800475"/>
          <p14:tracePt t="106153" x="5591175" y="3800475"/>
          <p14:tracePt t="106169" x="5629275" y="3800475"/>
          <p14:tracePt t="106186" x="5648325" y="3800475"/>
          <p14:tracePt t="106202" x="5667375" y="3800475"/>
          <p14:tracePt t="106467" x="5676900" y="3800475"/>
          <p14:tracePt t="106480" x="5705475" y="3800475"/>
          <p14:tracePt t="106490" x="5762625" y="3790950"/>
          <p14:tracePt t="106502" x="5943600" y="3790950"/>
          <p14:tracePt t="106502" x="6181725" y="3790950"/>
          <p14:tracePt t="106519" x="6543675" y="3790950"/>
          <p14:tracePt t="106535" x="6858000" y="3790950"/>
          <p14:tracePt t="106553" x="6915150" y="3800475"/>
          <p14:tracePt t="106569" x="6953250" y="3800475"/>
          <p14:tracePt t="106586" x="6962775" y="3800475"/>
          <p14:tracePt t="106602" x="6962775" y="3790950"/>
          <p14:tracePt t="106602" x="6972300" y="3790950"/>
          <p14:tracePt t="106619" x="6972300" y="3771900"/>
          <p14:tracePt t="106636" x="6972300" y="3752850"/>
          <p14:tracePt t="106653" x="6962775" y="3743325"/>
          <p14:tracePt t="106669" x="6962775" y="3733800"/>
          <p14:tracePt t="106686" x="6962775" y="3724275"/>
          <p14:tracePt t="106702" x="6953250" y="3724275"/>
          <p14:tracePt t="106838" x="6953250" y="3714750"/>
          <p14:tracePt t="106900" x="6972300" y="3714750"/>
          <p14:tracePt t="106908" x="6991350" y="3714750"/>
          <p14:tracePt t="106909" x="7048500" y="3724275"/>
          <p14:tracePt t="106920" x="7153275" y="3762375"/>
          <p14:tracePt t="106920" x="7210425" y="3781425"/>
          <p14:tracePt t="106937" x="7286625" y="3810000"/>
          <p14:tracePt t="106953" x="7343775" y="3838575"/>
          <p14:tracePt t="106970" x="7372350" y="3848100"/>
          <p14:tracePt t="106987" x="7381875" y="3848100"/>
          <p14:tracePt t="107003" x="7391400" y="3848100"/>
          <p14:tracePt t="107076" x="7391400" y="3838575"/>
          <p14:tracePt t="109222" x="7391400" y="3819525"/>
          <p14:tracePt t="109230" x="7381875" y="3810000"/>
          <p14:tracePt t="109231" x="7362825" y="3790950"/>
          <p14:tracePt t="109236" x="7258050" y="3714750"/>
          <p14:tracePt t="109252" x="6934200" y="3562350"/>
          <p14:tracePt t="109269" x="6524625" y="3409950"/>
          <p14:tracePt t="109286" x="6267450" y="3305175"/>
          <p14:tracePt t="109303" x="5981700" y="3219450"/>
          <p14:tracePt t="109319" x="5734050" y="3171825"/>
          <p14:tracePt t="109336" x="5591175" y="3171825"/>
          <p14:tracePt t="109352" x="5505450" y="3171825"/>
          <p14:tracePt t="109369" x="5429250" y="3181350"/>
          <p14:tracePt t="109385" x="5334000" y="3200400"/>
          <p14:tracePt t="109402" x="5257800" y="3219450"/>
          <p14:tracePt t="109419" x="5153025" y="3257550"/>
          <p14:tracePt t="109435" x="5067300" y="3286125"/>
          <p14:tracePt t="109452" x="5000625" y="3305175"/>
          <p14:tracePt t="109469" x="4943475" y="3314700"/>
          <p14:tracePt t="109485" x="4895850" y="3324225"/>
          <p14:tracePt t="109502" x="4857750" y="3343275"/>
          <p14:tracePt t="109519" x="4829175" y="3362325"/>
          <p14:tracePt t="109535" x="4819650" y="3362325"/>
          <p14:tracePt t="109552" x="4810125" y="3371850"/>
          <p14:tracePt t="109569" x="4800600" y="3419475"/>
          <p14:tracePt t="109585" x="4800600" y="3495675"/>
          <p14:tracePt t="109602" x="4800600" y="3562350"/>
          <p14:tracePt t="109619" x="4819650" y="3667125"/>
          <p14:tracePt t="109635" x="4848225" y="3781425"/>
          <p14:tracePt t="109652" x="4857750" y="3810000"/>
          <p14:tracePt t="109669" x="4876800" y="3848100"/>
          <p14:tracePt t="109685" x="4924425" y="3914775"/>
          <p14:tracePt t="109702" x="4962525" y="3943350"/>
          <p14:tracePt t="109719" x="5000625" y="3962400"/>
          <p14:tracePt t="109736" x="5048250" y="3971925"/>
          <p14:tracePt t="109752" x="5086350" y="3971925"/>
          <p14:tracePt t="109769" x="5162550" y="3952875"/>
          <p14:tracePt t="109786" x="5219700" y="3933825"/>
          <p14:tracePt t="109802" x="5257800" y="3924300"/>
          <p14:tracePt t="109819" x="5324475" y="3895725"/>
          <p14:tracePt t="109836" x="5400675" y="3867150"/>
          <p14:tracePt t="109852" x="5429250" y="3848100"/>
          <p14:tracePt t="109869" x="5505450" y="3800475"/>
          <p14:tracePt t="109886" x="5524500" y="3762375"/>
          <p14:tracePt t="109902" x="5534025" y="3695700"/>
          <p14:tracePt t="109919" x="5534025" y="3581400"/>
          <p14:tracePt t="109936" x="5505450" y="3514725"/>
          <p14:tracePt t="109952" x="5476875" y="3457575"/>
          <p14:tracePt t="109968" x="5457825" y="3419475"/>
          <p14:tracePt t="109985" x="5438775" y="3400425"/>
          <p14:tracePt t="110002" x="5400675" y="3390900"/>
          <p14:tracePt t="110018" x="5353050" y="3381375"/>
          <p14:tracePt t="110035" x="5334000" y="3381375"/>
          <p14:tracePt t="110052" x="5295900" y="3381375"/>
          <p14:tracePt t="110068" x="5229225" y="3381375"/>
          <p14:tracePt t="110085" x="5200650" y="3381375"/>
          <p14:tracePt t="110102" x="5172075" y="3381375"/>
          <p14:tracePt t="110118" x="5143500" y="3400425"/>
          <p14:tracePt t="110135" x="5133975" y="3400425"/>
          <p14:tracePt t="110152" x="5124450" y="3409950"/>
          <p14:tracePt t="110168" x="5105400" y="3429000"/>
          <p14:tracePt t="110185" x="5086350" y="3467100"/>
          <p14:tracePt t="110202" x="5076825" y="3495675"/>
          <p14:tracePt t="110218" x="5076825" y="3562350"/>
          <p14:tracePt t="110235" x="5076825" y="3638550"/>
          <p14:tracePt t="110252" x="5086350" y="3676650"/>
          <p14:tracePt t="110268" x="5105400" y="3714750"/>
          <p14:tracePt t="110285" x="5162550" y="3733800"/>
          <p14:tracePt t="110302" x="5238750" y="3752850"/>
          <p14:tracePt t="110319" x="5334000" y="3752850"/>
          <p14:tracePt t="110335" x="5505450" y="3695700"/>
          <p14:tracePt t="110352" x="5648325" y="3600450"/>
          <p14:tracePt t="110369" x="5734050" y="3524250"/>
          <p14:tracePt t="110385" x="5762625" y="3467100"/>
          <p14:tracePt t="110402" x="5762625" y="3419475"/>
          <p14:tracePt t="110418" x="5762625" y="3371850"/>
          <p14:tracePt t="110435" x="5743575" y="3305175"/>
          <p14:tracePt t="110451" x="5705475" y="3276600"/>
          <p14:tracePt t="110468" x="5657850" y="3257550"/>
          <p14:tracePt t="110485" x="5600700" y="3257550"/>
          <p14:tracePt t="110501" x="5562600" y="3257550"/>
          <p14:tracePt t="110518" x="5514975" y="3257550"/>
          <p14:tracePt t="110535" x="5476875" y="3257550"/>
          <p14:tracePt t="110552" x="5467350" y="3267075"/>
          <p14:tracePt t="110569" x="5457825" y="3267075"/>
          <p14:tracePt t="110605" x="5448300" y="3267075"/>
          <p14:tracePt t="111413" x="5448300" y="3257550"/>
          <p14:tracePt t="117916" x="5438775" y="3267075"/>
          <p14:tracePt t="117920" x="5429250" y="3276600"/>
          <p14:tracePt t="117924" x="5353050" y="3343275"/>
          <p14:tracePt t="117932" x="5257800" y="3419475"/>
          <p14:tracePt t="117949" x="5181600" y="3486150"/>
          <p14:tracePt t="117965" x="5057775" y="3590925"/>
          <p14:tracePt t="117982" x="4924425" y="3676650"/>
          <p14:tracePt t="117999" x="4857750" y="3714750"/>
          <p14:tracePt t="118015" x="4724400" y="3781425"/>
          <p14:tracePt t="118032" x="4648200" y="3810000"/>
          <p14:tracePt t="118048" x="4600575" y="3819525"/>
          <p14:tracePt t="118065" x="4562475" y="3829050"/>
          <p14:tracePt t="118082" x="4552950" y="3829050"/>
          <p14:tracePt t="118098" x="4533900" y="3838575"/>
          <p14:tracePt t="118115" x="4514850" y="3848100"/>
          <p14:tracePt t="118132" x="4486275" y="3848100"/>
          <p14:tracePt t="118149" x="4457700" y="3857625"/>
          <p14:tracePt t="118165" x="4438650" y="3857625"/>
          <p14:tracePt t="118182" x="4429125" y="3857625"/>
          <p14:tracePt t="118198" x="4410075" y="3857625"/>
          <p14:tracePt t="118215" x="4400550" y="3857625"/>
          <p14:tracePt t="118231" x="4391025" y="3857625"/>
          <p14:tracePt t="118276" x="4381500" y="3857625"/>
          <p14:tracePt t="118302" x="4371975" y="3857625"/>
          <p14:tracePt t="118454" x="4362450" y="3857625"/>
          <p14:tracePt t="124675" x="4362450" y="3867150"/>
          <p14:tracePt t="124681" x="4362450" y="3876675"/>
          <p14:tracePt t="124685" x="4371975" y="3905250"/>
          <p14:tracePt t="124696" x="4381500" y="3924300"/>
          <p14:tracePt t="124697" x="4552950" y="4076700"/>
          <p14:tracePt t="124713" x="4724400" y="4229100"/>
          <p14:tracePt t="124730" x="5000625" y="4467225"/>
          <p14:tracePt t="124747" x="5267325" y="4657725"/>
          <p14:tracePt t="124763" x="5381625" y="4724400"/>
          <p14:tracePt t="124780" x="5486400" y="4772025"/>
          <p14:tracePt t="124797" x="5534025" y="4800600"/>
          <p14:tracePt t="124813" x="5553075" y="4819650"/>
          <p14:tracePt t="124829" x="5562600" y="4819650"/>
          <p14:tracePt t="125029" x="5572125" y="4819650"/>
          <p14:tracePt t="125042" x="5600700" y="4829175"/>
          <p14:tracePt t="125046" x="5695950" y="4838700"/>
          <p14:tracePt t="125063" x="5943600" y="4895850"/>
          <p14:tracePt t="125064" x="6219825" y="4953000"/>
          <p14:tracePt t="125080" x="6572250" y="4991100"/>
          <p14:tracePt t="125096" x="6848475" y="4991100"/>
          <p14:tracePt t="125113" x="6924675" y="4991100"/>
          <p14:tracePt t="125130" x="6953250" y="4991100"/>
          <p14:tracePt t="125146" x="6962775" y="4991100"/>
          <p14:tracePt t="125163" x="6972300" y="4991100"/>
          <p14:tracePt t="125180" x="6981825" y="4991100"/>
          <p14:tracePt t="125196" x="6991350" y="4991100"/>
          <p14:tracePt t="125244" x="7000875" y="4991100"/>
          <p14:tracePt t="125260" x="7010400" y="4991100"/>
          <p14:tracePt t="125310" x="7019925" y="4991100"/>
          <p14:tracePt t="125332" x="7029450" y="4991100"/>
          <p14:tracePt t="125361" x="7038975" y="4991100"/>
          <p14:tracePt t="125377" x="7048500" y="4991100"/>
          <p14:tracePt t="125386" x="7058025" y="4991100"/>
          <p14:tracePt t="125397" x="7067550" y="4991100"/>
          <p14:tracePt t="125397" x="7134225" y="4991100"/>
          <p14:tracePt t="125412" x="7162800" y="4991100"/>
          <p14:tracePt t="125429" x="7172325" y="4991100"/>
          <p14:tracePt t="125446" x="7172325" y="5000625"/>
          <p14:tracePt t="125533" x="7172325" y="5010150"/>
          <p14:tracePt t="125596" x="7172325" y="5019675"/>
          <p14:tracePt t="125600" x="7134225" y="5038725"/>
          <p14:tracePt t="125609" x="7096125" y="5067300"/>
          <p14:tracePt t="125613" x="6924675" y="5172075"/>
          <p14:tracePt t="125629" x="6629400" y="5362575"/>
          <p14:tracePt t="125646" x="6438900" y="5486400"/>
          <p14:tracePt t="125663" x="6000750" y="5762625"/>
          <p14:tracePt t="125679" x="5829300" y="5867400"/>
          <p14:tracePt t="125696" x="5676900" y="5924550"/>
          <p14:tracePt t="125713" x="5600700" y="5962650"/>
          <p14:tracePt t="125729" x="5572125" y="5962650"/>
          <p14:tracePt t="125746" x="5553075" y="5981700"/>
          <p14:tracePt t="125763" x="5543550" y="5981700"/>
          <p14:tracePt t="125911" x="5534025" y="5981700"/>
          <p14:tracePt t="125937" x="5524500" y="5981700"/>
          <p14:tracePt t="125941" x="5524500" y="5991225"/>
          <p14:tracePt t="125950" x="5514975" y="5991225"/>
          <p14:tracePt t="125962" x="5495925" y="6010275"/>
          <p14:tracePt t="125979" x="5486400" y="6010275"/>
          <p14:tracePt t="125996" x="5476875" y="6010275"/>
          <p14:tracePt t="133404" x="5467350" y="6010275"/>
          <p14:tracePt t="133413" x="5457825" y="5981700"/>
          <p14:tracePt t="133426" x="5400675" y="5857875"/>
          <p14:tracePt t="133427" x="5334000" y="5610225"/>
          <p14:tracePt t="133443" x="5267325" y="5095875"/>
          <p14:tracePt t="133459" x="5267325" y="4791075"/>
          <p14:tracePt t="133476" x="5362575" y="4457700"/>
          <p14:tracePt t="133493" x="5429250" y="4305300"/>
          <p14:tracePt t="133509" x="5438775" y="4267200"/>
          <p14:tracePt t="133526" x="5448300" y="4238625"/>
          <p14:tracePt t="133860" x="5448300" y="4229100"/>
          <p14:tracePt t="133864" x="5448300" y="4219575"/>
          <p14:tracePt t="133876" x="5448300" y="4210050"/>
          <p14:tracePt t="133878" x="5448300" y="4181475"/>
          <p14:tracePt t="133892" x="5448300" y="4171950"/>
          <p14:tracePt t="133909" x="5457825" y="4124325"/>
          <p14:tracePt t="133926" x="5467350" y="4086225"/>
          <p14:tracePt t="133943" x="5476875" y="4067175"/>
          <p14:tracePt t="134004" x="5476875" y="4057650"/>
          <p14:tracePt t="134098" x="5486400" y="4057650"/>
          <p14:tracePt t="134324" x="5486400" y="4067175"/>
          <p14:tracePt t="134382" x="5486400" y="4076700"/>
          <p14:tracePt t="134745" x="5486400" y="4086225"/>
          <p14:tracePt t="135481" x="5495925" y="4086225"/>
          <p14:tracePt t="135493" x="5505450" y="4086225"/>
          <p14:tracePt t="135649" x="0" y="0"/>
        </p14:tracePtLst>
      </p14:laserTraceLst>
    </p:ext>
  </p:extLs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382000" cy="12493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Traverse and Update a node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element of current “temp” is not P3 hence move to next node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34653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5" name="Rectangle 4"/>
          <p:cNvSpPr/>
          <p:nvPr/>
        </p:nvSpPr>
        <p:spPr>
          <a:xfrm>
            <a:off x="877763" y="5731329"/>
            <a:ext cx="663742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“temp.element.name==P3” is </a:t>
            </a:r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false</a:t>
            </a:r>
            <a:endParaRPr lang="en-US" sz="3200" i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         temp = </a:t>
            </a:r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temp.next</a:t>
            </a:r>
            <a:endParaRPr lang="en-US" sz="3200" i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6831" y="5329535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531358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6" name="Line 26"/>
          <p:cNvSpPr>
            <a:spLocks noChangeShapeType="1"/>
          </p:cNvSpPr>
          <p:nvPr/>
        </p:nvSpPr>
        <p:spPr bwMode="auto">
          <a:xfrm flipH="1">
            <a:off x="2608304" y="2944867"/>
            <a:ext cx="691379" cy="645948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3291586" y="2640067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36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91"/>
    </mc:Choice>
    <mc:Fallback xmlns="">
      <p:transition spd="slow" advTm="145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920" x="2628900" y="4781550"/>
          <p14:tracePt t="2382" x="2628900" y="4772025"/>
          <p14:tracePt t="2389" x="2628900" y="4752975"/>
          <p14:tracePt t="2401" x="2628900" y="4686300"/>
          <p14:tracePt t="2402" x="2628900" y="4610100"/>
          <p14:tracePt t="2418" x="2638425" y="4505325"/>
          <p14:tracePt t="2435" x="2638425" y="4419600"/>
          <p14:tracePt t="2452" x="2638425" y="4371975"/>
          <p14:tracePt t="2468" x="2638425" y="4324350"/>
          <p14:tracePt t="2485" x="2638425" y="4295775"/>
          <p14:tracePt t="2502" x="2638425" y="4286250"/>
          <p14:tracePt t="2518" x="2628900" y="4267200"/>
          <p14:tracePt t="2535" x="2619375" y="4257675"/>
          <p14:tracePt t="2552" x="2619375" y="4248150"/>
          <p14:tracePt t="2568" x="2619375" y="4229100"/>
          <p14:tracePt t="2585" x="2609850" y="4210050"/>
          <p14:tracePt t="2602" x="2600325" y="4191000"/>
          <p14:tracePt t="2602" x="2590800" y="4191000"/>
          <p14:tracePt t="2618" x="2590800" y="4171950"/>
          <p14:tracePt t="2635" x="2581275" y="4162425"/>
          <p14:tracePt t="2688" x="2581275" y="4152900"/>
          <p14:tracePt t="2701" x="2581275" y="4143375"/>
          <p14:tracePt t="2719" x="2581275" y="4133850"/>
          <p14:tracePt t="2731" x="2581275" y="4124325"/>
          <p14:tracePt t="2733" x="2581275" y="4114800"/>
          <p14:tracePt t="2751" x="2581275" y="4105275"/>
          <p14:tracePt t="2752" x="2581275" y="4086225"/>
          <p14:tracePt t="2768" x="2581275" y="4076700"/>
          <p14:tracePt t="2803" x="2581275" y="4067175"/>
          <p14:tracePt t="3098" x="2571750" y="4067175"/>
          <p14:tracePt t="3106" x="2562225" y="4057650"/>
          <p14:tracePt t="3110" x="2552700" y="4038600"/>
          <p14:tracePt t="3119" x="2486025" y="3981450"/>
          <p14:tracePt t="3134" x="2419350" y="3924300"/>
          <p14:tracePt t="3152" x="2400300" y="3895725"/>
          <p14:tracePt t="3168" x="2381250" y="3848100"/>
          <p14:tracePt t="3185" x="2381250" y="3819525"/>
          <p14:tracePt t="3202" x="2381250" y="3800475"/>
          <p14:tracePt t="3218" x="2381250" y="3790950"/>
          <p14:tracePt t="3235" x="2381250" y="3781425"/>
          <p14:tracePt t="3269" x="2381250" y="3771900"/>
          <p14:tracePt t="3296" x="2381250" y="3762375"/>
          <p14:tracePt t="3306" x="2390775" y="3762375"/>
          <p14:tracePt t="3330" x="2400300" y="3752850"/>
          <p14:tracePt t="3334" x="2409825" y="3752850"/>
          <p14:tracePt t="3356" x="2419350" y="3743325"/>
          <p14:tracePt t="3357" x="2419350" y="3733800"/>
          <p14:tracePt t="3369" x="2428875" y="3733800"/>
          <p14:tracePt t="3385" x="2438400" y="3733800"/>
          <p14:tracePt t="3401" x="2447925" y="3733800"/>
          <p14:tracePt t="3438" x="2457450" y="3733800"/>
          <p14:tracePt t="3451" x="2466975" y="3733800"/>
          <p14:tracePt t="3452" x="2486025" y="3733800"/>
          <p14:tracePt t="3468" x="2495550" y="3743325"/>
          <p14:tracePt t="3484" x="2514600" y="3752850"/>
          <p14:tracePt t="3501" x="2524125" y="3771900"/>
          <p14:tracePt t="3518" x="2533650" y="3781425"/>
          <p14:tracePt t="3535" x="2552700" y="3810000"/>
          <p14:tracePt t="3551" x="2581275" y="3838575"/>
          <p14:tracePt t="3568" x="2590800" y="3867150"/>
          <p14:tracePt t="3585" x="2600325" y="3895725"/>
          <p14:tracePt t="3601" x="2609850" y="3924300"/>
          <p14:tracePt t="3618" x="2619375" y="3943350"/>
          <p14:tracePt t="3635" x="2619375" y="3962400"/>
          <p14:tracePt t="3651" x="2619375" y="3971925"/>
          <p14:tracePt t="3668" x="2619375" y="3990975"/>
          <p14:tracePt t="3684" x="2619375" y="4000500"/>
          <p14:tracePt t="3701" x="2619375" y="4019550"/>
          <p14:tracePt t="3717" x="2619375" y="4029075"/>
          <p14:tracePt t="3734" x="2619375" y="4038600"/>
          <p14:tracePt t="3751" x="2619375" y="4048125"/>
          <p14:tracePt t="3768" x="2619375" y="4057650"/>
          <p14:tracePt t="3784" x="2609850" y="4057650"/>
          <p14:tracePt t="3801" x="2609850" y="4067175"/>
          <p14:tracePt t="3818" x="2600325" y="4067175"/>
          <p14:tracePt t="3834" x="2590800" y="4076700"/>
          <p14:tracePt t="3851" x="2590800" y="4095750"/>
          <p14:tracePt t="3868" x="2571750" y="4105275"/>
          <p14:tracePt t="3885" x="2571750" y="4114800"/>
          <p14:tracePt t="3901" x="2562225" y="4133850"/>
          <p14:tracePt t="3918" x="2543175" y="4143375"/>
          <p14:tracePt t="3934" x="2533650" y="4152900"/>
          <p14:tracePt t="3951" x="2514600" y="4152900"/>
          <p14:tracePt t="3968" x="2505075" y="4152900"/>
          <p14:tracePt t="3984" x="2495550" y="4152900"/>
          <p14:tracePt t="4001" x="2476500" y="4152900"/>
          <p14:tracePt t="4018" x="2438400" y="4133850"/>
          <p14:tracePt t="4034" x="2409825" y="4105275"/>
          <p14:tracePt t="4051" x="2381250" y="4057650"/>
          <p14:tracePt t="4068" x="2362200" y="4038600"/>
          <p14:tracePt t="4084" x="2352675" y="4029075"/>
          <p14:tracePt t="4101" x="2352675" y="4000500"/>
          <p14:tracePt t="4118" x="2352675" y="3981450"/>
          <p14:tracePt t="4134" x="2352675" y="3971925"/>
          <p14:tracePt t="4151" x="2352675" y="3962400"/>
          <p14:tracePt t="4214" x="2352675" y="3952875"/>
          <p14:tracePt t="4313" x="2362200" y="3952875"/>
          <p14:tracePt t="4960" x="2362200" y="3962400"/>
          <p14:tracePt t="4970" x="2371725" y="3971925"/>
          <p14:tracePt t="4974" x="2381250" y="3981450"/>
          <p14:tracePt t="4981" x="2409825" y="4000500"/>
          <p14:tracePt t="4984" x="2714625" y="4229100"/>
          <p14:tracePt t="5001" x="3305175" y="4752975"/>
          <p14:tracePt t="5019" x="3648075" y="5067300"/>
          <p14:tracePt t="5035" x="3867150" y="5267325"/>
          <p14:tracePt t="5051" x="3933825" y="5334000"/>
          <p14:tracePt t="5068" x="3952875" y="5362575"/>
          <p14:tracePt t="5085" x="3952875" y="5372100"/>
          <p14:tracePt t="5101" x="3962400" y="5372100"/>
          <p14:tracePt t="5118" x="3962400" y="5381625"/>
          <p14:tracePt t="5347" x="3971925" y="5391150"/>
          <p14:tracePt t="5352" x="3981450" y="5391150"/>
          <p14:tracePt t="5356" x="4010025" y="5419725"/>
          <p14:tracePt t="5365" x="4038600" y="5448300"/>
          <p14:tracePt t="5368" x="4314825" y="5638800"/>
          <p14:tracePt t="5384" x="4524375" y="5791200"/>
          <p14:tracePt t="5384" x="4610100" y="5848350"/>
          <p14:tracePt t="5402" x="4743450" y="5962650"/>
          <p14:tracePt t="5418" x="4857750" y="6048375"/>
          <p14:tracePt t="5435" x="4914900" y="6076950"/>
          <p14:tracePt t="5451" x="4933950" y="6096000"/>
          <p14:tracePt t="5516" x="4943475" y="6096000"/>
          <p14:tracePt t="5569" x="4953000" y="6096000"/>
          <p14:tracePt t="5605" x="4962525" y="6096000"/>
          <p14:tracePt t="5637" x="4972050" y="6096000"/>
          <p14:tracePt t="5642" x="4972050" y="6105525"/>
          <p14:tracePt t="5651" x="4981575" y="6105525"/>
          <p14:tracePt t="5654" x="5010150" y="6105525"/>
          <p14:tracePt t="5668" x="5048250" y="6115050"/>
          <p14:tracePt t="5685" x="5162550" y="6143625"/>
          <p14:tracePt t="5701" x="5229225" y="6153150"/>
          <p14:tracePt t="5718" x="5257800" y="6162675"/>
          <p14:tracePt t="5735" x="5276850" y="6172200"/>
          <p14:tracePt t="8976" x="0" y="0"/>
        </p14:tracePtLst>
        <p14:tracePtLst>
          <p14:tracePt t="10637" x="5276850" y="6172200"/>
          <p14:tracePt t="11022" x="5267325" y="6162675"/>
          <p14:tracePt t="11028" x="5257800" y="6153150"/>
          <p14:tracePt t="11032" x="5238750" y="6153150"/>
          <p14:tracePt t="11048" x="5181600" y="6143625"/>
          <p14:tracePt t="11049" x="5010150" y="6134100"/>
          <p14:tracePt t="11065" x="4667250" y="6200775"/>
          <p14:tracePt t="11082" x="4267200" y="6276975"/>
          <p14:tracePt t="11099" x="3962400" y="6353175"/>
          <p14:tracePt t="11116" x="3800475" y="6400800"/>
          <p14:tracePt t="11132" x="3714750" y="6410325"/>
          <p14:tracePt t="11149" x="3638550" y="6419850"/>
          <p14:tracePt t="11166" x="3609975" y="6419850"/>
          <p14:tracePt t="11182" x="3600450" y="6419850"/>
          <p14:tracePt t="11199" x="3552825" y="6429375"/>
          <p14:tracePt t="11216" x="3524250" y="6429375"/>
          <p14:tracePt t="11232" x="3438525" y="6438900"/>
          <p14:tracePt t="11249" x="3352800" y="6448425"/>
          <p14:tracePt t="11266" x="3314700" y="6457950"/>
          <p14:tracePt t="11282" x="3248025" y="6477000"/>
          <p14:tracePt t="11299" x="3152775" y="6496050"/>
          <p14:tracePt t="11316" x="3086100" y="6505575"/>
          <p14:tracePt t="11332" x="2943225" y="6543675"/>
          <p14:tracePt t="11349" x="2800350" y="6572250"/>
          <p14:tracePt t="11365" x="2752725" y="6581775"/>
          <p14:tracePt t="11382" x="2686050" y="6591300"/>
          <p14:tracePt t="11399" x="2667000" y="6591300"/>
          <p14:tracePt t="11415" x="2628900" y="6591300"/>
          <p14:tracePt t="11415" x="2619375" y="6591300"/>
          <p14:tracePt t="11433" x="2600325" y="6591300"/>
          <p14:tracePt t="11449" x="2581275" y="6591300"/>
          <p14:tracePt t="11483" x="2571750" y="6591300"/>
          <p14:tracePt t="11484" x="2562225" y="6600825"/>
          <p14:tracePt t="11498" x="2552700" y="6600825"/>
          <p14:tracePt t="11514" x="2533650" y="6600825"/>
          <p14:tracePt t="11531" x="2514600" y="6600825"/>
          <p14:tracePt t="11548" x="2495550" y="6610350"/>
          <p14:tracePt t="11564" x="2457450" y="6610350"/>
          <p14:tracePt t="11581" x="2438400" y="6610350"/>
          <p14:tracePt t="11598" x="2409825" y="6610350"/>
          <p14:tracePt t="11614" x="2400300" y="6610350"/>
          <p14:tracePt t="11631" x="2381250" y="6619875"/>
          <p14:tracePt t="11648" x="2371725" y="6619875"/>
          <p14:tracePt t="11664" x="2362200" y="6619875"/>
          <p14:tracePt t="12132" x="2371725" y="6619875"/>
          <p14:tracePt t="12194" x="2381250" y="6619875"/>
          <p14:tracePt t="12219" x="2400300" y="6610350"/>
          <p14:tracePt t="12231" x="2409825" y="6610350"/>
          <p14:tracePt t="12241" x="2419350" y="6610350"/>
          <p14:tracePt t="12244" x="2428875" y="6610350"/>
          <p14:tracePt t="12247" x="2457450" y="6600825"/>
          <p14:tracePt t="12264" x="2495550" y="6591300"/>
          <p14:tracePt t="12281" x="2552700" y="6591300"/>
          <p14:tracePt t="12298" x="2581275" y="6591300"/>
          <p14:tracePt t="12314" x="2619375" y="6591300"/>
          <p14:tracePt t="12314" x="2628900" y="6591300"/>
          <p14:tracePt t="12331" x="2657475" y="6591300"/>
          <p14:tracePt t="12348" x="2676525" y="6591300"/>
          <p14:tracePt t="12382" x="2686050" y="6591300"/>
          <p14:tracePt t="12401" x="2695575" y="6591300"/>
          <p14:tracePt t="12454" x="2705100" y="6591300"/>
          <p14:tracePt t="12515" x="2714625" y="6591300"/>
          <p14:tracePt t="12576" x="2724150" y="6591300"/>
          <p14:tracePt t="12591" x="2733675" y="6591300"/>
          <p14:tracePt t="12601" x="2743200" y="6591300"/>
          <p14:tracePt t="12616" x="2752725" y="6591300"/>
          <p14:tracePt t="12617" x="2771775" y="6591300"/>
          <p14:tracePt t="12630" x="2809875" y="6591300"/>
          <p14:tracePt t="12647" x="2838450" y="6600825"/>
          <p14:tracePt t="12647" x="2857500" y="6610350"/>
          <p14:tracePt t="12664" x="2886075" y="6610350"/>
          <p14:tracePt t="12680" x="2933700" y="6629400"/>
          <p14:tracePt t="12697" x="2990850" y="6648450"/>
          <p14:tracePt t="12714" x="3019425" y="6657975"/>
          <p14:tracePt t="12731" x="3028950" y="6657975"/>
          <p14:tracePt t="12747" x="3038475" y="6657975"/>
          <p14:tracePt t="12951" x="3048000" y="6657975"/>
          <p14:tracePt t="12960" x="3067050" y="6657975"/>
          <p14:tracePt t="12969" x="3086100" y="6657975"/>
          <p14:tracePt t="12980" x="3105150" y="6648450"/>
          <p14:tracePt t="12981" x="3276600" y="6648450"/>
          <p14:tracePt t="12997" x="3524250" y="6648450"/>
          <p14:tracePt t="13014" x="3648075" y="6648450"/>
          <p14:tracePt t="13030" x="3781425" y="6677025"/>
          <p14:tracePt t="13047" x="3857625" y="6686550"/>
          <p14:tracePt t="13064" x="3905250" y="6686550"/>
          <p14:tracePt t="13080" x="3924300" y="6686550"/>
          <p14:tracePt t="13097" x="3952875" y="6696075"/>
          <p14:tracePt t="13114" x="3971925" y="6696075"/>
          <p14:tracePt t="13130" x="3981450" y="6705600"/>
          <p14:tracePt t="13147" x="3990975" y="6705600"/>
          <p14:tracePt t="13164" x="4000500" y="6705600"/>
          <p14:tracePt t="13229" x="4010025" y="6705600"/>
          <p14:tracePt t="13798" x="0" y="0"/>
        </p14:tracePtLst>
      </p14:laserTraceLst>
    </p:ext>
  </p:extLs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382000" cy="12493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Traverse and Update a node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element of current “temp” is P3 hence update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34653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5" name="Rectangle 4"/>
          <p:cNvSpPr/>
          <p:nvPr/>
        </p:nvSpPr>
        <p:spPr>
          <a:xfrm>
            <a:off x="600291" y="5791200"/>
            <a:ext cx="691501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“temp.element.name==P3” is true       </a:t>
            </a:r>
          </a:p>
          <a:p>
            <a:r>
              <a:rPr lang="en-US" sz="3200" i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       </a:t>
            </a:r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temp.element.score</a:t>
            </a:r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= 40</a:t>
            </a:r>
            <a:endParaRPr lang="en-US" sz="3200" i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6831" y="5329535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531358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6" name="Line 26"/>
          <p:cNvSpPr>
            <a:spLocks noChangeShapeType="1"/>
          </p:cNvSpPr>
          <p:nvPr/>
        </p:nvSpPr>
        <p:spPr bwMode="auto">
          <a:xfrm flipH="1">
            <a:off x="4806868" y="2852725"/>
            <a:ext cx="691379" cy="645948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490150" y="2547925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36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555"/>
    </mc:Choice>
    <mc:Fallback xmlns="">
      <p:transition spd="slow" advTm="835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152" x="4010025" y="6705600"/>
          <p14:tracePt t="2170" x="4010025" y="6696075"/>
          <p14:tracePt t="2177" x="4010025" y="6581775"/>
          <p14:tracePt t="2178" x="4048125" y="6134100"/>
          <p14:tracePt t="2190" x="4124325" y="5610225"/>
          <p14:tracePt t="2207" x="4171950" y="5353050"/>
          <p14:tracePt t="2224" x="4219575" y="5162550"/>
          <p14:tracePt t="2241" x="4229100" y="5124450"/>
          <p14:tracePt t="2489" x="4229100" y="5105400"/>
          <p14:tracePt t="2490" x="4229100" y="5095875"/>
          <p14:tracePt t="2507" x="4257675" y="4981575"/>
          <p14:tracePt t="2508" x="4362450" y="4743450"/>
          <p14:tracePt t="2524" x="4514850" y="4457700"/>
          <p14:tracePt t="2541" x="4619625" y="4257675"/>
          <p14:tracePt t="2557" x="4657725" y="4210050"/>
          <p14:tracePt t="2574" x="4686300" y="4181475"/>
          <p14:tracePt t="2591" x="4705350" y="4181475"/>
          <p14:tracePt t="2607" x="4714875" y="4181475"/>
          <p14:tracePt t="2651" x="4724400" y="4181475"/>
          <p14:tracePt t="2742" x="4733925" y="4181475"/>
          <p14:tracePt t="2831" x="4743450" y="4181475"/>
          <p14:tracePt t="2900" x="4743450" y="4171950"/>
          <p14:tracePt t="3696" x="4743450" y="4181475"/>
          <p14:tracePt t="3700" x="4752975" y="4181475"/>
          <p14:tracePt t="3709" x="4752975" y="4191000"/>
          <p14:tracePt t="3724" x="4752975" y="4200525"/>
          <p14:tracePt t="3749" x="4752975" y="4210050"/>
          <p14:tracePt t="3804" x="4752975" y="4219575"/>
          <p14:tracePt t="3854" x="4752975" y="4229100"/>
          <p14:tracePt t="3858" x="4752975" y="4238625"/>
          <p14:tracePt t="3864" x="4733925" y="4257675"/>
          <p14:tracePt t="3873" x="4695825" y="4305300"/>
          <p14:tracePt t="3891" x="4610100" y="4381500"/>
          <p14:tracePt t="3907" x="4533900" y="4486275"/>
          <p14:tracePt t="3924" x="4438650" y="4581525"/>
          <p14:tracePt t="3940" x="4324350" y="4686300"/>
          <p14:tracePt t="3956" x="4219575" y="4781550"/>
          <p14:tracePt t="3973" x="4152900" y="4829175"/>
          <p14:tracePt t="3990" x="4067175" y="4905375"/>
          <p14:tracePt t="4006" x="4038600" y="4943475"/>
          <p14:tracePt t="4023" x="4029075" y="4972050"/>
          <p14:tracePt t="4238" x="4019550" y="4981575"/>
          <p14:tracePt t="4245" x="4000500" y="4991100"/>
          <p14:tracePt t="4250" x="3990975" y="5019675"/>
          <p14:tracePt t="4256" x="3905250" y="5114925"/>
          <p14:tracePt t="4273" x="3752850" y="5372100"/>
          <p14:tracePt t="4290" x="3562350" y="5600700"/>
          <p14:tracePt t="4307" x="3457575" y="5705475"/>
          <p14:tracePt t="4323" x="3381375" y="5791200"/>
          <p14:tracePt t="4340" x="3324225" y="5848350"/>
          <p14:tracePt t="4357" x="3286125" y="5867400"/>
          <p14:tracePt t="4373" x="3257550" y="5886450"/>
          <p14:tracePt t="4390" x="3238500" y="5895975"/>
          <p14:tracePt t="4390" x="3228975" y="5905500"/>
          <p14:tracePt t="4407" x="3209925" y="5924550"/>
          <p14:tracePt t="4423" x="3200400" y="5943600"/>
          <p14:tracePt t="4440" x="3181350" y="5962650"/>
          <p14:tracePt t="4457" x="3162300" y="5981700"/>
          <p14:tracePt t="4473" x="3143250" y="5981700"/>
          <p14:tracePt t="4490" x="3114675" y="6000750"/>
          <p14:tracePt t="4506" x="3095625" y="6029325"/>
          <p14:tracePt t="4523" x="3086100" y="6038850"/>
          <p14:tracePt t="4540" x="3057525" y="6067425"/>
          <p14:tracePt t="4556" x="3048000" y="6086475"/>
          <p14:tracePt t="4573" x="3038475" y="6096000"/>
          <p14:tracePt t="4590" x="3019425" y="6105525"/>
          <p14:tracePt t="4606" x="3009900" y="6115050"/>
          <p14:tracePt t="4648" x="3000375" y="6124575"/>
          <p14:tracePt t="4663" x="2990850" y="6124575"/>
          <p14:tracePt t="4673" x="2990850" y="6134100"/>
          <p14:tracePt t="4698" x="2981325" y="6134100"/>
          <p14:tracePt t="5366" x="2990850" y="6134100"/>
          <p14:tracePt t="5378" x="3000375" y="6134100"/>
          <p14:tracePt t="5390" x="3009900" y="6134100"/>
          <p14:tracePt t="5402" x="3019425" y="6134100"/>
          <p14:tracePt t="5406" x="3028950" y="6134100"/>
          <p14:tracePt t="5423" x="3038475" y="6134100"/>
          <p14:tracePt t="5424" x="3067050" y="6134100"/>
          <p14:tracePt t="5440" x="3181350" y="6029325"/>
          <p14:tracePt t="5457" x="3524250" y="5715000"/>
          <p14:tracePt t="5474" x="3762375" y="5495925"/>
          <p14:tracePt t="5490" x="4095750" y="5153025"/>
          <p14:tracePt t="5507" x="4238625" y="4953000"/>
          <p14:tracePt t="5524" x="4314825" y="4819650"/>
          <p14:tracePt t="5540" x="4352925" y="4752975"/>
          <p14:tracePt t="5557" x="4371975" y="4733925"/>
          <p14:tracePt t="5573" x="4371975" y="4724400"/>
          <p14:tracePt t="5810" x="4371975" y="4705350"/>
          <p14:tracePt t="5821" x="4371975" y="4686300"/>
          <p14:tracePt t="5828" x="4362450" y="4648200"/>
          <p14:tracePt t="5829" x="4352925" y="4543425"/>
          <p14:tracePt t="5840" x="4352925" y="4381500"/>
          <p14:tracePt t="5857" x="4419600" y="4210050"/>
          <p14:tracePt t="5874" x="4514850" y="3990975"/>
          <p14:tracePt t="5890" x="4552950" y="3933825"/>
          <p14:tracePt t="5907" x="4581525" y="3895725"/>
          <p14:tracePt t="5924" x="4600575" y="3886200"/>
          <p14:tracePt t="5963" x="4610100" y="3886200"/>
          <p14:tracePt t="5983" x="4619625" y="3876675"/>
          <p14:tracePt t="5998" x="4638675" y="3867150"/>
          <p14:tracePt t="6007" x="4648200" y="3857625"/>
          <p14:tracePt t="6008" x="4657725" y="3857625"/>
          <p14:tracePt t="6023" x="4667250" y="3857625"/>
          <p14:tracePt t="6040" x="4676775" y="3857625"/>
          <p14:tracePt t="6119" x="4686300" y="3857625"/>
          <p14:tracePt t="6157" x="4695825" y="3848100"/>
          <p14:tracePt t="6220" x="4705350" y="3848100"/>
          <p14:tracePt t="6236" x="4714875" y="3857625"/>
          <p14:tracePt t="6240" x="4714875" y="3867150"/>
          <p14:tracePt t="6241" x="4724400" y="3895725"/>
          <p14:tracePt t="6256" x="4724400" y="3943350"/>
          <p14:tracePt t="6273" x="4724400" y="3971925"/>
          <p14:tracePt t="6290" x="4724400" y="3981450"/>
          <p14:tracePt t="6306" x="4724400" y="3990975"/>
          <p14:tracePt t="6412" x="4714875" y="3990975"/>
          <p14:tracePt t="6452" x="4705350" y="3990975"/>
          <p14:tracePt t="6458" x="4695825" y="3990975"/>
          <p14:tracePt t="6470" x="4686300" y="3981450"/>
          <p14:tracePt t="6482" x="4676775" y="3981450"/>
          <p14:tracePt t="6486" x="4667250" y="3971925"/>
          <p14:tracePt t="6495" x="4657725" y="3952875"/>
          <p14:tracePt t="6506" x="4638675" y="3924300"/>
          <p14:tracePt t="6523" x="4629150" y="3886200"/>
          <p14:tracePt t="6539" x="4629150" y="3857625"/>
          <p14:tracePt t="6556" x="4638675" y="3819525"/>
          <p14:tracePt t="6573" x="4676775" y="3752850"/>
          <p14:tracePt t="6589" x="4686300" y="3724275"/>
          <p14:tracePt t="6606" x="4733925" y="3667125"/>
          <p14:tracePt t="6623" x="4772025" y="3638550"/>
          <p14:tracePt t="6640" x="4800600" y="3619500"/>
          <p14:tracePt t="6657" x="4848225" y="3600450"/>
          <p14:tracePt t="6673" x="4867275" y="3590925"/>
          <p14:tracePt t="6690" x="4886325" y="3590925"/>
          <p14:tracePt t="6706" x="4905375" y="3590925"/>
          <p14:tracePt t="6723" x="4924425" y="3590925"/>
          <p14:tracePt t="6740" x="4943475" y="3590925"/>
          <p14:tracePt t="6756" x="4962525" y="3590925"/>
          <p14:tracePt t="6773" x="4981575" y="3600450"/>
          <p14:tracePt t="6790" x="5010150" y="3629025"/>
          <p14:tracePt t="6806" x="5038725" y="3676650"/>
          <p14:tracePt t="6823" x="5076825" y="3733800"/>
          <p14:tracePt t="6840" x="5086350" y="3781425"/>
          <p14:tracePt t="6856" x="5114925" y="3838575"/>
          <p14:tracePt t="6873" x="5124450" y="3867150"/>
          <p14:tracePt t="6890" x="5133975" y="3905250"/>
          <p14:tracePt t="6906" x="5143500" y="3943350"/>
          <p14:tracePt t="6923" x="5143500" y="3971925"/>
          <p14:tracePt t="6941" x="5133975" y="4038600"/>
          <p14:tracePt t="6956" x="5105400" y="4105275"/>
          <p14:tracePt t="6973" x="5076825" y="4162425"/>
          <p14:tracePt t="6973" x="5067300" y="4181475"/>
          <p14:tracePt t="6990" x="5048250" y="4219575"/>
          <p14:tracePt t="7006" x="5000625" y="4267200"/>
          <p14:tracePt t="7023" x="4962525" y="4305300"/>
          <p14:tracePt t="7040" x="4924425" y="4333875"/>
          <p14:tracePt t="7057" x="4886325" y="4352925"/>
          <p14:tracePt t="7073" x="4829175" y="4362450"/>
          <p14:tracePt t="7090" x="4772025" y="4362450"/>
          <p14:tracePt t="7106" x="4648200" y="4352925"/>
          <p14:tracePt t="7123" x="4600575" y="4333875"/>
          <p14:tracePt t="7140" x="4524375" y="4286250"/>
          <p14:tracePt t="7156" x="4457700" y="4238625"/>
          <p14:tracePt t="7173" x="4429125" y="4200525"/>
          <p14:tracePt t="7190" x="4400550" y="4133850"/>
          <p14:tracePt t="7190" x="4400550" y="4105275"/>
          <p14:tracePt t="7207" x="4400550" y="4048125"/>
          <p14:tracePt t="7223" x="4410075" y="3952875"/>
          <p14:tracePt t="7240" x="4457700" y="3848100"/>
          <p14:tracePt t="7256" x="4505325" y="3771900"/>
          <p14:tracePt t="7273" x="4543425" y="3743325"/>
          <p14:tracePt t="7289" x="4581525" y="3695700"/>
          <p14:tracePt t="7306" x="4600575" y="3648075"/>
          <p14:tracePt t="7323" x="4619625" y="3629025"/>
          <p14:tracePt t="7339" x="4657725" y="3619500"/>
          <p14:tracePt t="7357" x="4686300" y="3609975"/>
          <p14:tracePt t="7373" x="4714875" y="3600450"/>
          <p14:tracePt t="7389" x="4733925" y="3600450"/>
          <p14:tracePt t="7406" x="4752975" y="3590925"/>
          <p14:tracePt t="7423" x="4772025" y="3590925"/>
          <p14:tracePt t="7440" x="4791075" y="3590925"/>
          <p14:tracePt t="7456" x="4819650" y="3590925"/>
          <p14:tracePt t="7473" x="4867275" y="3600450"/>
          <p14:tracePt t="7489" x="4914900" y="3638550"/>
          <p14:tracePt t="7506" x="4943475" y="3686175"/>
          <p14:tracePt t="7523" x="4972050" y="3733800"/>
          <p14:tracePt t="7539" x="5038725" y="3819525"/>
          <p14:tracePt t="7556" x="5057775" y="3857625"/>
          <p14:tracePt t="7573" x="5086350" y="3914775"/>
          <p14:tracePt t="7589" x="5105400" y="3981450"/>
          <p14:tracePt t="7606" x="5105400" y="4019550"/>
          <p14:tracePt t="7623" x="5086350" y="4076700"/>
          <p14:tracePt t="7640" x="5057775" y="4133850"/>
          <p14:tracePt t="7656" x="5029200" y="4181475"/>
          <p14:tracePt t="7673" x="5000625" y="4219575"/>
          <p14:tracePt t="7690" x="4953000" y="4257675"/>
          <p14:tracePt t="7706" x="4933950" y="4267200"/>
          <p14:tracePt t="7723" x="4876800" y="4286250"/>
          <p14:tracePt t="7740" x="4829175" y="4314825"/>
          <p14:tracePt t="7756" x="4791075" y="4314825"/>
          <p14:tracePt t="7773" x="4733925" y="4324350"/>
          <p14:tracePt t="7790" x="4686300" y="4324350"/>
          <p14:tracePt t="7806" x="4629150" y="4324350"/>
          <p14:tracePt t="7823" x="4562475" y="4295775"/>
          <p14:tracePt t="7840" x="4524375" y="4267200"/>
          <p14:tracePt t="7856" x="4476750" y="4219575"/>
          <p14:tracePt t="7872" x="4438650" y="4124325"/>
          <p14:tracePt t="7889" x="4429125" y="4067175"/>
          <p14:tracePt t="7906" x="4429125" y="3952875"/>
          <p14:tracePt t="7922" x="4495800" y="3781425"/>
          <p14:tracePt t="7939" x="4552950" y="3695700"/>
          <p14:tracePt t="7957" x="4581525" y="3667125"/>
          <p14:tracePt t="7973" x="4629150" y="3629025"/>
          <p14:tracePt t="7990" x="4705350" y="3590925"/>
          <p14:tracePt t="8006" x="4743450" y="3571875"/>
          <p14:tracePt t="8023" x="4791075" y="3562350"/>
          <p14:tracePt t="8039" x="4829175" y="3552825"/>
          <p14:tracePt t="8056" x="4848225" y="3552825"/>
          <p14:tracePt t="8073" x="4914900" y="3552825"/>
          <p14:tracePt t="8089" x="4953000" y="3562350"/>
          <p14:tracePt t="8089" x="4962525" y="3581400"/>
          <p14:tracePt t="8106" x="5010150" y="3619500"/>
          <p14:tracePt t="8123" x="5048250" y="3686175"/>
          <p14:tracePt t="8139" x="5057775" y="3714750"/>
          <p14:tracePt t="8156" x="5057775" y="3743325"/>
          <p14:tracePt t="8173" x="5067300" y="3790950"/>
          <p14:tracePt t="8189" x="5057775" y="3867150"/>
          <p14:tracePt t="8206" x="5038725" y="3914775"/>
          <p14:tracePt t="8222" x="5000625" y="4000500"/>
          <p14:tracePt t="8239" x="4943475" y="4105275"/>
          <p14:tracePt t="8256" x="4876800" y="4143375"/>
          <p14:tracePt t="8273" x="4838700" y="4162425"/>
          <p14:tracePt t="8289" x="4791075" y="4171950"/>
          <p14:tracePt t="8306" x="4752975" y="4171950"/>
          <p14:tracePt t="8323" x="4686300" y="4152900"/>
          <p14:tracePt t="8339" x="4600575" y="4105275"/>
          <p14:tracePt t="8356" x="4572000" y="4057650"/>
          <p14:tracePt t="8372" x="4543425" y="3943350"/>
          <p14:tracePt t="8390" x="4562475" y="3752850"/>
          <p14:tracePt t="8406" x="4638675" y="3600450"/>
          <p14:tracePt t="8422" x="4695825" y="3505200"/>
          <p14:tracePt t="8439" x="4733925" y="3467100"/>
          <p14:tracePt t="8456" x="4743450" y="3448050"/>
          <p14:tracePt t="8473" x="4762500" y="3438525"/>
          <p14:tracePt t="8489" x="4772025" y="3438525"/>
          <p14:tracePt t="8506" x="4800600" y="3429000"/>
          <p14:tracePt t="8522" x="4867275" y="3438525"/>
          <p14:tracePt t="8539" x="4924425" y="3476625"/>
          <p14:tracePt t="8556" x="4991100" y="3600450"/>
          <p14:tracePt t="8572" x="5038725" y="3714750"/>
          <p14:tracePt t="8589" x="5057775" y="3819525"/>
          <p14:tracePt t="8606" x="5057775" y="3924300"/>
          <p14:tracePt t="8622" x="5048250" y="3990975"/>
          <p14:tracePt t="8639" x="5029200" y="4029075"/>
          <p14:tracePt t="8639" x="5010150" y="4048125"/>
          <p14:tracePt t="8656" x="4991100" y="4067175"/>
          <p14:tracePt t="8672" x="4972050" y="4086225"/>
          <p14:tracePt t="8689" x="4962525" y="4095750"/>
          <p14:tracePt t="8736" x="4953000" y="4105275"/>
          <p14:tracePt t="8809" x="4943475" y="4105275"/>
          <p14:tracePt t="8862" x="4933950" y="4105275"/>
          <p14:tracePt t="9606" x="4924425" y="4095750"/>
          <p14:tracePt t="9617" x="4914900" y="4086225"/>
          <p14:tracePt t="9621" x="4905375" y="4067175"/>
          <p14:tracePt t="9622" x="4876800" y="4038600"/>
          <p14:tracePt t="9637" x="4838700" y="3981450"/>
          <p14:tracePt t="9654" x="4819650" y="3924300"/>
          <p14:tracePt t="9671" x="4810125" y="3905250"/>
          <p14:tracePt t="9688" x="4810125" y="3848100"/>
          <p14:tracePt t="9704" x="4829175" y="3781425"/>
          <p14:tracePt t="9721" x="4838700" y="3752850"/>
          <p14:tracePt t="9738" x="4857750" y="3714750"/>
          <p14:tracePt t="9754" x="4867275" y="3695700"/>
          <p14:tracePt t="9771" x="4867275" y="3686175"/>
          <p14:tracePt t="9788" x="4905375" y="3657600"/>
          <p14:tracePt t="9804" x="4962525" y="3609975"/>
          <p14:tracePt t="9821" x="5010150" y="3571875"/>
          <p14:tracePt t="9837" x="5057775" y="3505200"/>
          <p14:tracePt t="9854" x="5095875" y="3457575"/>
          <p14:tracePt t="9871" x="5143500" y="3438525"/>
          <p14:tracePt t="9871" x="5162550" y="3429000"/>
          <p14:tracePt t="9888" x="5229225" y="3381375"/>
          <p14:tracePt t="9904" x="5286375" y="3371850"/>
          <p14:tracePt t="9921" x="5305425" y="3362325"/>
          <p14:tracePt t="9938" x="5305425" y="3352800"/>
          <p14:tracePt t="9954" x="5314950" y="3352800"/>
          <p14:tracePt t="10323" x="5305425" y="3352800"/>
          <p14:tracePt t="10327" x="5295900" y="3352800"/>
          <p14:tracePt t="10373" x="5295900" y="3362325"/>
          <p14:tracePt t="10386" x="5286375" y="3362325"/>
          <p14:tracePt t="10392" x="5286375" y="3371850"/>
          <p14:tracePt t="10403" x="5286375" y="3381375"/>
          <p14:tracePt t="10439" x="5276850" y="3381375"/>
          <p14:tracePt t="10440" x="5276850" y="3390900"/>
          <p14:tracePt t="10475" x="5276850" y="3400425"/>
          <p14:tracePt t="10492" x="5267325" y="3400425"/>
          <p14:tracePt t="10493" x="5267325" y="3409950"/>
          <p14:tracePt t="10504" x="5267325" y="3419475"/>
          <p14:tracePt t="10520" x="5267325" y="3438525"/>
          <p14:tracePt t="10537" x="5257800" y="3448050"/>
          <p14:tracePt t="10554" x="5257800" y="3457575"/>
          <p14:tracePt t="10570" x="5257800" y="3476625"/>
          <p14:tracePt t="10587" x="5238750" y="3495675"/>
          <p14:tracePt t="10604" x="5238750" y="3505200"/>
          <p14:tracePt t="10620" x="5229225" y="3524250"/>
          <p14:tracePt t="10637" x="5219700" y="3543300"/>
          <p14:tracePt t="10654" x="5191125" y="3571875"/>
          <p14:tracePt t="10670" x="5162550" y="3590925"/>
          <p14:tracePt t="10687" x="5153025" y="3600450"/>
          <p14:tracePt t="10704" x="5133975" y="3619500"/>
          <p14:tracePt t="10720" x="5133975" y="3629025"/>
          <p14:tracePt t="10737" x="5124450" y="3638550"/>
          <p14:tracePt t="10754" x="5105400" y="3648075"/>
          <p14:tracePt t="10770" x="5095875" y="3657600"/>
          <p14:tracePt t="10787" x="5076825" y="3676650"/>
          <p14:tracePt t="10804" x="5038725" y="3695700"/>
          <p14:tracePt t="10820" x="5019675" y="3705225"/>
          <p14:tracePt t="10837" x="5010150" y="3705225"/>
          <p14:tracePt t="10854" x="5000625" y="3705225"/>
          <p14:tracePt t="10894" x="4991100" y="3705225"/>
          <p14:tracePt t="11094" x="4991100" y="3714750"/>
          <p14:tracePt t="11103" x="4981575" y="3733800"/>
          <p14:tracePt t="11112" x="4972050" y="3752850"/>
          <p14:tracePt t="11114" x="4953000" y="3771900"/>
          <p14:tracePt t="11120" x="4914900" y="3848100"/>
          <p14:tracePt t="11137" x="4876800" y="3943350"/>
          <p14:tracePt t="11154" x="4857750" y="3962400"/>
          <p14:tracePt t="11170" x="4848225" y="4000500"/>
          <p14:tracePt t="11187" x="4829175" y="4029075"/>
          <p14:tracePt t="11203" x="4819650" y="4057650"/>
          <p14:tracePt t="11220" x="4810125" y="4057650"/>
          <p14:tracePt t="11237" x="4800600" y="4057650"/>
          <p14:tracePt t="11326" x="4791075" y="4057650"/>
          <p14:tracePt t="11414" x="4791075" y="4067175"/>
          <p14:tracePt t="11738" x="4791075" y="4076700"/>
          <p14:tracePt t="11750" x="4791075" y="4095750"/>
          <p14:tracePt t="11754" x="4791075" y="4105275"/>
          <p14:tracePt t="11762" x="4781550" y="4133850"/>
          <p14:tracePt t="11770" x="4781550" y="4171950"/>
          <p14:tracePt t="11787" x="4772025" y="4267200"/>
          <p14:tracePt t="11804" x="4772025" y="4314825"/>
          <p14:tracePt t="11820" x="4772025" y="4352925"/>
          <p14:tracePt t="11836" x="4772025" y="4371975"/>
          <p14:tracePt t="11853" x="4791075" y="4381500"/>
          <p14:tracePt t="12060" x="4791075" y="4391025"/>
          <p14:tracePt t="12068" x="4791075" y="4410075"/>
          <p14:tracePt t="12075" x="4781550" y="4438650"/>
          <p14:tracePt t="12081" x="4762500" y="4486275"/>
          <p14:tracePt t="12086" x="4676775" y="4838700"/>
          <p14:tracePt t="12103" x="4667250" y="5200650"/>
          <p14:tracePt t="12119" x="4667250" y="5467350"/>
          <p14:tracePt t="12137" x="4667250" y="5534025"/>
          <p14:tracePt t="12153" x="4667250" y="5591175"/>
          <p14:tracePt t="12169" x="4667250" y="5619750"/>
          <p14:tracePt t="12187" x="4667250" y="5638800"/>
          <p14:tracePt t="12203" x="4667250" y="5657850"/>
          <p14:tracePt t="12220" x="4676775" y="5686425"/>
          <p14:tracePt t="12257" x="4676775" y="5695950"/>
          <p14:tracePt t="12277" x="4686300" y="5695950"/>
          <p14:tracePt t="12286" x="4686300" y="5705475"/>
          <p14:tracePt t="12287" x="4686300" y="5715000"/>
          <p14:tracePt t="12303" x="4695825" y="5715000"/>
          <p14:tracePt t="12320" x="4705350" y="5724525"/>
          <p14:tracePt t="12336" x="4714875" y="5734050"/>
          <p14:tracePt t="12353" x="4733925" y="5753100"/>
          <p14:tracePt t="12370" x="4762500" y="5848350"/>
          <p14:tracePt t="12386" x="4781550" y="5895975"/>
          <p14:tracePt t="12403" x="4781550" y="5943600"/>
          <p14:tracePt t="12420" x="4781550" y="6010275"/>
          <p14:tracePt t="12436" x="4781550" y="6029325"/>
          <p14:tracePt t="12453" x="4781550" y="6048375"/>
          <p14:tracePt t="12453" x="4781550" y="6057900"/>
          <p14:tracePt t="12470" x="4781550" y="6076950"/>
          <p14:tracePt t="12486" x="4781550" y="6086475"/>
          <p14:tracePt t="12543" x="4781550" y="6096000"/>
          <p14:tracePt t="14984" x="4781550" y="6086475"/>
          <p14:tracePt t="14985" x="4781550" y="6067425"/>
          <p14:tracePt t="15002" x="4781550" y="5981700"/>
          <p14:tracePt t="15003" x="4810125" y="5638800"/>
          <p14:tracePt t="15019" x="4867275" y="5229225"/>
          <p14:tracePt t="15035" x="5029200" y="4591050"/>
          <p14:tracePt t="15052" x="5181600" y="4210050"/>
          <p14:tracePt t="15069" x="5248275" y="4000500"/>
          <p14:tracePt t="15085" x="5257800" y="3962400"/>
          <p14:tracePt t="15209" x="5257800" y="3971925"/>
          <p14:tracePt t="15225" x="5257800" y="3981450"/>
          <p14:tracePt t="15235" x="5257800" y="4010025"/>
          <p14:tracePt t="15236" x="5257800" y="4048125"/>
          <p14:tracePt t="15252" x="5248275" y="4095750"/>
          <p14:tracePt t="15268" x="5238750" y="4143375"/>
          <p14:tracePt t="15285" x="5210175" y="4210050"/>
          <p14:tracePt t="15302" x="5191125" y="4314825"/>
          <p14:tracePt t="15318" x="5162550" y="4391025"/>
          <p14:tracePt t="15335" x="5153025" y="4438650"/>
          <p14:tracePt t="15352" x="5143500" y="4448175"/>
          <p14:tracePt t="15369" x="5143500" y="4457700"/>
          <p14:tracePt t="15404" x="5143500" y="4448175"/>
          <p14:tracePt t="15405" x="5153025" y="4391025"/>
          <p14:tracePt t="15419" x="5162550" y="4295775"/>
          <p14:tracePt t="15435" x="5162550" y="4210050"/>
          <p14:tracePt t="15452" x="5162550" y="4133850"/>
          <p14:tracePt t="15469" x="5162550" y="4105275"/>
          <p14:tracePt t="15485" x="5162550" y="4095750"/>
          <p14:tracePt t="15569" x="5162550" y="4105275"/>
          <p14:tracePt t="15577" x="5153025" y="4124325"/>
          <p14:tracePt t="15581" x="5153025" y="4152900"/>
          <p14:tracePt t="15585" x="5114925" y="4248150"/>
          <p14:tracePt t="15601" x="5086350" y="4343400"/>
          <p14:tracePt t="15601" x="5076825" y="4371975"/>
          <p14:tracePt t="15619" x="5076825" y="4410075"/>
          <p14:tracePt t="15635" x="5076825" y="4438650"/>
          <p14:tracePt t="15652" x="5067300" y="4457700"/>
          <p14:tracePt t="15669" x="5067300" y="4467225"/>
          <p14:tracePt t="15838" x="5057775" y="4467225"/>
          <p14:tracePt t="15853" x="5057775" y="4457700"/>
          <p14:tracePt t="15867" x="5057775" y="4448175"/>
          <p14:tracePt t="15878" x="5057775" y="4438650"/>
          <p14:tracePt t="15884" x="5048250" y="4438650"/>
          <p14:tracePt t="15885" x="5038725" y="4419600"/>
          <p14:tracePt t="15901" x="4991100" y="4391025"/>
          <p14:tracePt t="15918" x="4962525" y="4371975"/>
          <p14:tracePt t="15935" x="4933950" y="4352925"/>
          <p14:tracePt t="15952" x="4924425" y="4352925"/>
          <p14:tracePt t="15968" x="4914900" y="4352925"/>
          <p14:tracePt t="15985" x="4905375" y="4324350"/>
          <p14:tracePt t="16002" x="4895850" y="4286250"/>
          <p14:tracePt t="16018" x="4886325" y="4257675"/>
          <p14:tracePt t="16035" x="4876800" y="4219575"/>
          <p14:tracePt t="16052" x="4867275" y="4181475"/>
          <p14:tracePt t="16068" x="4867275" y="4162425"/>
          <p14:tracePt t="16085" x="4867275" y="4114800"/>
          <p14:tracePt t="16102" x="4905375" y="4067175"/>
          <p14:tracePt t="16118" x="4962525" y="3990975"/>
          <p14:tracePt t="16135" x="5010150" y="3924300"/>
          <p14:tracePt t="16152" x="5057775" y="3876675"/>
          <p14:tracePt t="16168" x="5095875" y="3857625"/>
          <p14:tracePt t="16185" x="5114925" y="3848100"/>
          <p14:tracePt t="16202" x="5124450" y="3848100"/>
          <p14:tracePt t="16218" x="5133975" y="3848100"/>
          <p14:tracePt t="16235" x="5153025" y="3857625"/>
          <p14:tracePt t="16251" x="5172075" y="3867150"/>
          <p14:tracePt t="16251" x="5181600" y="3886200"/>
          <p14:tracePt t="16268" x="5191125" y="3905250"/>
          <p14:tracePt t="16285" x="5200650" y="3933825"/>
          <p14:tracePt t="16301" x="5219700" y="3971925"/>
          <p14:tracePt t="16319" x="5238750" y="4019550"/>
          <p14:tracePt t="16335" x="5248275" y="4086225"/>
          <p14:tracePt t="16351" x="5267325" y="4152900"/>
          <p14:tracePt t="16368" x="5276850" y="4200525"/>
          <p14:tracePt t="16385" x="5276850" y="4295775"/>
          <p14:tracePt t="16401" x="5276850" y="4333875"/>
          <p14:tracePt t="16418" x="5267325" y="4419600"/>
          <p14:tracePt t="16435" x="5248275" y="4495800"/>
          <p14:tracePt t="16451" x="5229225" y="4552950"/>
          <p14:tracePt t="16468" x="5210175" y="4600575"/>
          <p14:tracePt t="16485" x="5181600" y="4629150"/>
          <p14:tracePt t="16501" x="5162550" y="4629150"/>
          <p14:tracePt t="16518" x="5114925" y="4629150"/>
          <p14:tracePt t="16535" x="5019675" y="4600575"/>
          <p14:tracePt t="16551" x="4972050" y="4572000"/>
          <p14:tracePt t="16568" x="4867275" y="4467225"/>
          <p14:tracePt t="16585" x="4829175" y="4410075"/>
          <p14:tracePt t="16601" x="4800600" y="4343400"/>
          <p14:tracePt t="16618" x="4800600" y="4276725"/>
          <p14:tracePt t="16635" x="4800600" y="4210050"/>
          <p14:tracePt t="16651" x="4800600" y="4143375"/>
          <p14:tracePt t="16668" x="4810125" y="4086225"/>
          <p14:tracePt t="16685" x="4838700" y="4067175"/>
          <p14:tracePt t="16701" x="4848225" y="4048125"/>
          <p14:tracePt t="16718" x="4867275" y="4038600"/>
          <p14:tracePt t="16752" x="4876800" y="4038600"/>
          <p14:tracePt t="16753" x="4886325" y="4038600"/>
          <p14:tracePt t="16768" x="4905375" y="4048125"/>
          <p14:tracePt t="16784" x="4914900" y="4067175"/>
          <p14:tracePt t="16801" x="4943475" y="4105275"/>
          <p14:tracePt t="16818" x="4953000" y="4181475"/>
          <p14:tracePt t="16834" x="4962525" y="4248150"/>
          <p14:tracePt t="16851" x="4962525" y="4276725"/>
          <p14:tracePt t="16868" x="4962525" y="4305300"/>
          <p14:tracePt t="16884" x="4962525" y="4314825"/>
          <p14:tracePt t="16901" x="4962525" y="4324350"/>
          <p14:tracePt t="16917" x="4953000" y="4333875"/>
          <p14:tracePt t="16934" x="4943475" y="4333875"/>
          <p14:tracePt t="16951" x="4933950" y="4333875"/>
          <p14:tracePt t="16968" x="4895850" y="4333875"/>
          <p14:tracePt t="16984" x="4829175" y="4286250"/>
          <p14:tracePt t="17001" x="4800600" y="4267200"/>
          <p14:tracePt t="17018" x="4762500" y="4181475"/>
          <p14:tracePt t="17034" x="4762500" y="4105275"/>
          <p14:tracePt t="17051" x="4762500" y="4057650"/>
          <p14:tracePt t="17051" x="4772025" y="4029075"/>
          <p14:tracePt t="17069" x="4800600" y="3943350"/>
          <p14:tracePt t="17085" x="4857750" y="3848100"/>
          <p14:tracePt t="17101" x="4886325" y="3829050"/>
          <p14:tracePt t="17118" x="4924425" y="3790950"/>
          <p14:tracePt t="17135" x="4953000" y="3781425"/>
          <p14:tracePt t="17151" x="4981575" y="3771900"/>
          <p14:tracePt t="17167" x="5029200" y="3781425"/>
          <p14:tracePt t="17184" x="5076825" y="3829050"/>
          <p14:tracePt t="17201" x="5114925" y="3867150"/>
          <p14:tracePt t="17218" x="5143500" y="3943350"/>
          <p14:tracePt t="17234" x="5153025" y="4000500"/>
          <p14:tracePt t="17251" x="5153025" y="4057650"/>
          <p14:tracePt t="17268" x="5153025" y="4105275"/>
          <p14:tracePt t="17268" x="5143500" y="4124325"/>
          <p14:tracePt t="17285" x="5133975" y="4162425"/>
          <p14:tracePt t="17301" x="5124450" y="4191000"/>
          <p14:tracePt t="17317" x="5095875" y="4200525"/>
          <p14:tracePt t="17335" x="5076825" y="4210050"/>
          <p14:tracePt t="17351" x="5057775" y="4210050"/>
          <p14:tracePt t="17368" x="5048250" y="4210050"/>
          <p14:tracePt t="17384" x="5038725" y="4210050"/>
          <p14:tracePt t="17401" x="5010150" y="4210050"/>
          <p14:tracePt t="17417" x="4991100" y="4191000"/>
          <p14:tracePt t="17434" x="4991100" y="4181475"/>
          <p14:tracePt t="17451" x="4972050" y="4124325"/>
          <p14:tracePt t="17468" x="4972050" y="4076700"/>
          <p14:tracePt t="17485" x="4981575" y="4019550"/>
          <p14:tracePt t="17507" x="4981575" y="4010025"/>
          <p14:tracePt t="17518" x="5000625" y="3981450"/>
          <p14:tracePt t="17536" x="5010150" y="3971925"/>
          <p14:tracePt t="17755" x="5019675" y="3971925"/>
          <p14:tracePt t="17917" x="5019675" y="3990975"/>
          <p14:tracePt t="17925" x="5010150" y="3990975"/>
          <p14:tracePt t="17934" x="5010150" y="4000500"/>
          <p14:tracePt t="17935" x="4991100" y="4010025"/>
          <p14:tracePt t="17951" x="4981575" y="4010025"/>
          <p14:tracePt t="17992" x="4972050" y="4010025"/>
          <p14:tracePt t="18088" x="4972050" y="4019550"/>
          <p14:tracePt t="18154" x="4972050" y="4029075"/>
          <p14:tracePt t="18166" x="4962525" y="4029075"/>
          <p14:tracePt t="18759" x="4962525" y="4048125"/>
          <p14:tracePt t="18985" x="4953000" y="4048125"/>
          <p14:tracePt t="19002" x="4943475" y="4048125"/>
          <p14:tracePt t="19007" x="4924425" y="4067175"/>
          <p14:tracePt t="19008" x="4838700" y="4124325"/>
          <p14:tracePt t="19019" x="4210050" y="4676775"/>
          <p14:tracePt t="19035" x="3409950" y="5581650"/>
          <p14:tracePt t="19051" x="2943225" y="6153150"/>
          <p14:tracePt t="19068" x="2486025" y="6772275"/>
          <p14:tracePt t="19084" x="2276475" y="6848475"/>
          <p14:tracePt t="19101" x="2219325" y="6848475"/>
          <p14:tracePt t="19101" x="2190750" y="6848475"/>
          <p14:tracePt t="19119" x="2162175" y="6848475"/>
          <p14:tracePt t="19134" x="2152650" y="6848475"/>
          <p14:tracePt t="19350" x="2143125" y="6848475"/>
          <p14:tracePt t="19354" x="2133600" y="6848475"/>
          <p14:tracePt t="19356" x="2105025" y="6848475"/>
          <p14:tracePt t="19368" x="2047875" y="6848475"/>
          <p14:tracePt t="19385" x="1962150" y="6848475"/>
          <p14:tracePt t="19401" x="1895475" y="6829425"/>
          <p14:tracePt t="19418" x="1866900" y="6819900"/>
          <p14:tracePt t="19435" x="1847850" y="6800850"/>
          <p14:tracePt t="19451" x="1838325" y="6791325"/>
          <p14:tracePt t="19562" x="1838325" y="6781800"/>
          <p14:tracePt t="20126" x="1838325" y="6772275"/>
          <p14:tracePt t="20490" x="1847850" y="6762750"/>
          <p14:tracePt t="20498" x="1866900" y="6753225"/>
          <p14:tracePt t="20502" x="1895475" y="6743700"/>
          <p14:tracePt t="20506" x="1914525" y="6734175"/>
          <p14:tracePt t="20517" x="2028825" y="6724650"/>
          <p14:tracePt t="20533" x="2085975" y="6724650"/>
          <p14:tracePt t="20550" x="2133600" y="6724650"/>
          <p14:tracePt t="20567" x="2209800" y="6734175"/>
          <p14:tracePt t="20583" x="2247900" y="6743700"/>
          <p14:tracePt t="20600" x="2305050" y="6743700"/>
          <p14:tracePt t="20617" x="2333625" y="6743700"/>
          <p14:tracePt t="20634" x="2362200" y="6743700"/>
          <p14:tracePt t="20651" x="2381250" y="6753225"/>
          <p14:tracePt t="20667" x="2400300" y="6753225"/>
          <p14:tracePt t="20684" x="2419350" y="6753225"/>
          <p14:tracePt t="20701" x="2438400" y="6753225"/>
          <p14:tracePt t="20717" x="2447925" y="6753225"/>
          <p14:tracePt t="20734" x="2457450" y="6753225"/>
          <p14:tracePt t="20774" x="2466975" y="6753225"/>
          <p14:tracePt t="20790" x="2476500" y="6753225"/>
          <p14:tracePt t="20802" x="2486025" y="6753225"/>
          <p14:tracePt t="20806" x="2495550" y="6753225"/>
          <p14:tracePt t="20817" x="2514600" y="6753225"/>
          <p14:tracePt t="20817" x="2524125" y="6753225"/>
          <p14:tracePt t="20834" x="2552700" y="6753225"/>
          <p14:tracePt t="20850" x="2657475" y="6762750"/>
          <p14:tracePt t="20867" x="2743200" y="6772275"/>
          <p14:tracePt t="20884" x="2828925" y="6781800"/>
          <p14:tracePt t="20900" x="2867025" y="6791325"/>
          <p14:tracePt t="20917" x="2924175" y="6791325"/>
          <p14:tracePt t="20934" x="2962275" y="6810375"/>
          <p14:tracePt t="20950" x="2981325" y="6810375"/>
          <p14:tracePt t="20967" x="3028950" y="6819900"/>
          <p14:tracePt t="20984" x="3048000" y="6819900"/>
          <p14:tracePt t="21000" x="3057525" y="6819900"/>
          <p14:tracePt t="21017" x="3067050" y="6819900"/>
          <p14:tracePt t="21309" x="3086100" y="6819900"/>
          <p14:tracePt t="21321" x="3105150" y="6819900"/>
          <p14:tracePt t="21330" x="3143250" y="6819900"/>
          <p14:tracePt t="21334" x="3190875" y="6819900"/>
          <p14:tracePt t="21351" x="3267075" y="6819900"/>
          <p14:tracePt t="21351" x="3343275" y="6819900"/>
          <p14:tracePt t="21368" x="3409950" y="6819900"/>
          <p14:tracePt t="21384" x="3467100" y="6819900"/>
          <p14:tracePt t="21401" x="3533775" y="6819900"/>
          <p14:tracePt t="21418" x="3581400" y="6819900"/>
          <p14:tracePt t="21434" x="3619500" y="6819900"/>
          <p14:tracePt t="21451" x="3695700" y="6819900"/>
          <p14:tracePt t="21468" x="3714750" y="6819900"/>
          <p14:tracePt t="21484" x="3743325" y="6810375"/>
          <p14:tracePt t="21501" x="3771900" y="6810375"/>
          <p14:tracePt t="21518" x="3790950" y="6810375"/>
          <p14:tracePt t="21534" x="3829050" y="6800850"/>
          <p14:tracePt t="21551" x="3838575" y="6800850"/>
          <p14:tracePt t="21568" x="3848100" y="6800850"/>
          <p14:tracePt t="21584" x="3857625" y="6800850"/>
          <p14:tracePt t="21601" x="3867150" y="6791325"/>
          <p14:tracePt t="21618" x="3876675" y="6791325"/>
          <p14:tracePt t="21634" x="3886200" y="6791325"/>
          <p14:tracePt t="21651" x="3905250" y="6781800"/>
          <p14:tracePt t="21668" x="3914775" y="6781800"/>
          <p14:tracePt t="21684" x="3924300" y="6781800"/>
          <p14:tracePt t="21701" x="3952875" y="6772275"/>
          <p14:tracePt t="21718" x="3981450" y="6762750"/>
          <p14:tracePt t="21734" x="4010025" y="6753225"/>
          <p14:tracePt t="21751" x="4029075" y="6753225"/>
          <p14:tracePt t="21768" x="4038600" y="6743700"/>
          <p14:tracePt t="22103" x="4048125" y="6743700"/>
          <p14:tracePt t="22118" x="4076700" y="6734175"/>
          <p14:tracePt t="22125" x="4133850" y="6705600"/>
          <p14:tracePt t="22129" x="4229100" y="6677025"/>
          <p14:tracePt t="22137" x="4562475" y="6619875"/>
          <p14:tracePt t="22151" x="4905375" y="6619875"/>
          <p14:tracePt t="22168" x="5076825" y="6619875"/>
          <p14:tracePt t="22184" x="5181600" y="6629400"/>
          <p14:tracePt t="22201" x="5219700" y="6638925"/>
          <p14:tracePt t="22217" x="5229225" y="6638925"/>
          <p14:tracePt t="22234" x="5238750" y="6648450"/>
          <p14:tracePt t="22251" x="5257800" y="6648450"/>
          <p14:tracePt t="22267" x="5267325" y="6657975"/>
          <p14:tracePt t="22284" x="5276850" y="6657975"/>
          <p14:tracePt t="22301" x="5286375" y="6657975"/>
          <p14:tracePt t="22339" x="5295900" y="6657975"/>
          <p14:tracePt t="22352" x="5305425" y="6657975"/>
          <p14:tracePt t="22367" x="5314950" y="6657975"/>
          <p14:tracePt t="22368" x="5324475" y="6657975"/>
          <p14:tracePt t="22384" x="5334000" y="6657975"/>
          <p14:tracePt t="22429" x="5343525" y="6657975"/>
          <p14:tracePt t="22435" x="5353050" y="6657975"/>
          <p14:tracePt t="22436" x="5381625" y="6648450"/>
          <p14:tracePt t="22451" x="5438775" y="6629400"/>
          <p14:tracePt t="22467" x="5495925" y="6629400"/>
          <p14:tracePt t="22484" x="5514975" y="6629400"/>
          <p14:tracePt t="22501" x="5524500" y="6629400"/>
          <p14:tracePt t="22661" x="5534025" y="6629400"/>
          <p14:tracePt t="22913" x="5524500" y="6629400"/>
          <p14:tracePt t="22923" x="5505450" y="6629400"/>
          <p14:tracePt t="22931" x="5476875" y="6629400"/>
          <p14:tracePt t="22935" x="5238750" y="6619875"/>
          <p14:tracePt t="22950" x="5010150" y="6600825"/>
          <p14:tracePt t="22967" x="4752975" y="6581775"/>
          <p14:tracePt t="22967" x="4648200" y="6581775"/>
          <p14:tracePt t="22984" x="4476750" y="6581775"/>
          <p14:tracePt t="23000" x="4410075" y="6581775"/>
          <p14:tracePt t="23017" x="4362450" y="6581775"/>
          <p14:tracePt t="23034" x="4343400" y="6581775"/>
          <p14:tracePt t="23082" x="4333875" y="6591300"/>
          <p14:tracePt t="23293" x="4324350" y="6591300"/>
          <p14:tracePt t="23302" x="4314825" y="6591300"/>
          <p14:tracePt t="23306" x="4295775" y="6591300"/>
          <p14:tracePt t="23315" x="4257675" y="6591300"/>
          <p14:tracePt t="23319" x="3924300" y="6486525"/>
          <p14:tracePt t="23333" x="3686175" y="6419850"/>
          <p14:tracePt t="23350" x="3295650" y="6362700"/>
          <p14:tracePt t="23367" x="2905125" y="6391275"/>
          <p14:tracePt t="23384" x="2705100" y="6429375"/>
          <p14:tracePt t="23400" x="2514600" y="6486525"/>
          <p14:tracePt t="23417" x="2371725" y="6553200"/>
          <p14:tracePt t="23434" x="2352675" y="6553200"/>
          <p14:tracePt t="23451" x="2343150" y="6553200"/>
          <p14:tracePt t="23467" x="2333625" y="6562725"/>
          <p14:tracePt t="23483" x="2324100" y="6562725"/>
          <p14:tracePt t="23531" x="2314575" y="6562725"/>
          <p14:tracePt t="23551" x="2305050" y="6562725"/>
          <p14:tracePt t="23555" x="2295525" y="6562725"/>
          <p14:tracePt t="23567" x="2286000" y="6562725"/>
          <p14:tracePt t="23568" x="2247900" y="6581775"/>
          <p14:tracePt t="23583" x="2228850" y="6581775"/>
          <p14:tracePt t="23600" x="2209800" y="6581775"/>
          <p14:tracePt t="23617" x="2181225" y="6581775"/>
          <p14:tracePt t="23634" x="2171700" y="6581775"/>
          <p14:tracePt t="23650" x="2133600" y="6581775"/>
          <p14:tracePt t="23667" x="2114550" y="6591300"/>
          <p14:tracePt t="23684" x="2105025" y="6591300"/>
          <p14:tracePt t="23700" x="2076450" y="6600825"/>
          <p14:tracePt t="23717" x="2038350" y="6619875"/>
          <p14:tracePt t="23734" x="2019300" y="6619875"/>
          <p14:tracePt t="23750" x="2000250" y="6629400"/>
          <p14:tracePt t="23767" x="1981200" y="6629400"/>
          <p14:tracePt t="23783" x="1962150" y="6629400"/>
          <p14:tracePt t="23832" x="1962150" y="6638925"/>
          <p14:tracePt t="23883" x="1952625" y="6638925"/>
          <p14:tracePt t="24124" x="1962150" y="6638925"/>
          <p14:tracePt t="24138" x="1971675" y="6638925"/>
          <p14:tracePt t="24142" x="1981200" y="6638925"/>
          <p14:tracePt t="24149" x="2009775" y="6629400"/>
          <p14:tracePt t="24166" x="2028825" y="6629400"/>
          <p14:tracePt t="24184" x="2066925" y="6629400"/>
          <p14:tracePt t="24200" x="2124075" y="6629400"/>
          <p14:tracePt t="24217" x="2162175" y="6629400"/>
          <p14:tracePt t="24233" x="2228850" y="6629400"/>
          <p14:tracePt t="24250" x="2324100" y="6648450"/>
          <p14:tracePt t="24267" x="2371725" y="6648450"/>
          <p14:tracePt t="24283" x="2400300" y="6657975"/>
          <p14:tracePt t="24300" x="2409825" y="6657975"/>
          <p14:tracePt t="24463" x="2390775" y="6657975"/>
          <p14:tracePt t="24468" x="2362200" y="6657975"/>
          <p14:tracePt t="24472" x="2305050" y="6667500"/>
          <p14:tracePt t="24483" x="2143125" y="6667500"/>
          <p14:tracePt t="24500" x="2085975" y="6667500"/>
          <p14:tracePt t="24516" x="2019300" y="6667500"/>
          <p14:tracePt t="24533" x="1981200" y="6667500"/>
          <p14:tracePt t="24550" x="1971675" y="6667500"/>
          <p14:tracePt t="24610" x="1962150" y="6667500"/>
          <p14:tracePt t="24792" x="1962150" y="6657975"/>
          <p14:tracePt t="25019" x="1962150" y="6648450"/>
          <p14:tracePt t="25031" x="1962150" y="6629400"/>
          <p14:tracePt t="25040" x="1990725" y="6591300"/>
          <p14:tracePt t="25049" x="2038350" y="6505575"/>
          <p14:tracePt t="25050" x="2295525" y="6210300"/>
          <p14:tracePt t="25066" x="2686050" y="5838825"/>
          <p14:tracePt t="25083" x="3009900" y="5572125"/>
          <p14:tracePt t="25100" x="3543300" y="5200650"/>
          <p14:tracePt t="25116" x="3924300" y="4972050"/>
          <p14:tracePt t="25133" x="4124325" y="4886325"/>
          <p14:tracePt t="25150" x="4305300" y="4810125"/>
          <p14:tracePt t="25184" x="4324350" y="4800600"/>
          <p14:tracePt t="25390" x="4324350" y="4791075"/>
          <p14:tracePt t="25404" x="4324350" y="4762500"/>
          <p14:tracePt t="25405" x="4314825" y="4543425"/>
          <p14:tracePt t="25416" x="4305300" y="4324350"/>
          <p14:tracePt t="25433" x="4305300" y="4067175"/>
          <p14:tracePt t="25449" x="4362450" y="3705225"/>
          <p14:tracePt t="25466" x="4495800" y="3362325"/>
          <p14:tracePt t="25483" x="4638675" y="3171825"/>
          <p14:tracePt t="25499" x="4838700" y="2943225"/>
          <p14:tracePt t="25516" x="4914900" y="2867025"/>
          <p14:tracePt t="25533" x="5000625" y="2819400"/>
          <p14:tracePt t="25549" x="5257800" y="2695575"/>
          <p14:tracePt t="25566" x="5419725" y="2647950"/>
          <p14:tracePt t="25583" x="5543550" y="2609850"/>
          <p14:tracePt t="25600" x="5610225" y="2590800"/>
          <p14:tracePt t="25616" x="5657850" y="2581275"/>
          <p14:tracePt t="25633" x="5695950" y="2590800"/>
          <p14:tracePt t="25650" x="5743575" y="2628900"/>
          <p14:tracePt t="25666" x="5810250" y="2695575"/>
          <p14:tracePt t="25682" x="5876925" y="2781300"/>
          <p14:tracePt t="25700" x="5934075" y="2867025"/>
          <p14:tracePt t="25716" x="6010275" y="3009900"/>
          <p14:tracePt t="25732" x="6057900" y="3143250"/>
          <p14:tracePt t="25750" x="6076950" y="3219450"/>
          <p14:tracePt t="25766" x="6086475" y="3343275"/>
          <p14:tracePt t="25782" x="6086475" y="3486150"/>
          <p14:tracePt t="25799" x="6086475" y="3543300"/>
          <p14:tracePt t="25816" x="6038850" y="3705225"/>
          <p14:tracePt t="25832" x="5867400" y="3952875"/>
          <p14:tracePt t="25849" x="5648325" y="4191000"/>
          <p14:tracePt t="25866" x="5495925" y="4343400"/>
          <p14:tracePt t="25883" x="5295900" y="4533900"/>
          <p14:tracePt t="25899" x="5114925" y="4676775"/>
          <p14:tracePt t="25916" x="5010150" y="4752975"/>
          <p14:tracePt t="25932" x="4857750" y="4848225"/>
          <p14:tracePt t="25949" x="4791075" y="4876800"/>
          <p14:tracePt t="25966" x="4752975" y="4886325"/>
          <p14:tracePt t="25983" x="4676775" y="4886325"/>
          <p14:tracePt t="25999" x="4533900" y="4810125"/>
          <p14:tracePt t="26016" x="4419600" y="4752975"/>
          <p14:tracePt t="26033" x="4276725" y="4676775"/>
          <p14:tracePt t="26049" x="4152900" y="4533900"/>
          <p14:tracePt t="26066" x="4105275" y="4419600"/>
          <p14:tracePt t="26083" x="4029075" y="4191000"/>
          <p14:tracePt t="26099" x="3990975" y="3924300"/>
          <p14:tracePt t="26116" x="3981450" y="3752850"/>
          <p14:tracePt t="26133" x="3971925" y="3514725"/>
          <p14:tracePt t="26149" x="4019550" y="3257550"/>
          <p14:tracePt t="26166" x="4076700" y="3095625"/>
          <p14:tracePt t="26182" x="4162425" y="2971800"/>
          <p14:tracePt t="26199" x="4286250" y="2847975"/>
          <p14:tracePt t="26216" x="4352925" y="2809875"/>
          <p14:tracePt t="26233" x="4419600" y="2771775"/>
          <p14:tracePt t="26249" x="4505325" y="2733675"/>
          <p14:tracePt t="26266" x="4581525" y="2714625"/>
          <p14:tracePt t="26282" x="4667250" y="2714625"/>
          <p14:tracePt t="26299" x="4762500" y="2714625"/>
          <p14:tracePt t="26316" x="4838700" y="2714625"/>
          <p14:tracePt t="26333" x="4933950" y="2762250"/>
          <p14:tracePt t="26333" x="4953000" y="2781300"/>
          <p14:tracePt t="26350" x="5019675" y="2847975"/>
          <p14:tracePt t="26366" x="5114925" y="2943225"/>
          <p14:tracePt t="26382" x="5257800" y="3171825"/>
          <p14:tracePt t="26382" x="5305425" y="3276600"/>
          <p14:tracePt t="26399" x="5334000" y="3476625"/>
          <p14:tracePt t="26416" x="5353050" y="3629025"/>
          <p14:tracePt t="26432" x="5353050" y="3867150"/>
          <p14:tracePt t="26449" x="5324475" y="3981450"/>
          <p14:tracePt t="26466" x="5295900" y="4114800"/>
          <p14:tracePt t="26482" x="5257800" y="4248150"/>
          <p14:tracePt t="26482" x="5229225" y="4314825"/>
          <p14:tracePt t="26499" x="5143500" y="4457700"/>
          <p14:tracePt t="26516" x="5029200" y="4638675"/>
          <p14:tracePt t="26532" x="4914900" y="4791075"/>
          <p14:tracePt t="26549" x="4848225" y="4848225"/>
          <p14:tracePt t="26566" x="4772025" y="4886325"/>
          <p14:tracePt t="26582" x="4705350" y="4895850"/>
          <p14:tracePt t="26599" x="4667250" y="4905375"/>
          <p14:tracePt t="26616" x="4600575" y="4905375"/>
          <p14:tracePt t="26632" x="4438650" y="4800600"/>
          <p14:tracePt t="26649" x="4286250" y="4638675"/>
          <p14:tracePt t="26666" x="4162425" y="4448175"/>
          <p14:tracePt t="26682" x="4038600" y="4010025"/>
          <p14:tracePt t="26699" x="4019550" y="3781425"/>
          <p14:tracePt t="26716" x="4019550" y="3514725"/>
          <p14:tracePt t="26732" x="4114800" y="3238500"/>
          <p14:tracePt t="26749" x="4219575" y="3086100"/>
          <p14:tracePt t="26766" x="4343400" y="2905125"/>
          <p14:tracePt t="26782" x="4410075" y="2838450"/>
          <p14:tracePt t="26799" x="4457700" y="2809875"/>
          <p14:tracePt t="26816" x="4543425" y="2771775"/>
          <p14:tracePt t="26832" x="4619625" y="2752725"/>
          <p14:tracePt t="26849" x="4676775" y="2743200"/>
          <p14:tracePt t="26866" x="4724400" y="2743200"/>
          <p14:tracePt t="26866" x="4743450" y="2743200"/>
          <p14:tracePt t="26883" x="4791075" y="2762250"/>
          <p14:tracePt t="26899" x="4867275" y="2790825"/>
          <p14:tracePt t="26915" x="4981575" y="2867025"/>
          <p14:tracePt t="26915" x="5000625" y="2895600"/>
          <p14:tracePt t="26932" x="5048250" y="2981325"/>
          <p14:tracePt t="26949" x="5095875" y="3095625"/>
          <p14:tracePt t="26965" x="5143500" y="3267075"/>
          <p14:tracePt t="26965" x="5143500" y="3305175"/>
          <p14:tracePt t="26982" x="5143500" y="3381375"/>
          <p14:tracePt t="26999" x="5143500" y="3514725"/>
          <p14:tracePt t="27016" x="5133975" y="3609975"/>
          <p14:tracePt t="27032" x="5114925" y="3733800"/>
          <p14:tracePt t="27049" x="5076825" y="3857625"/>
          <p14:tracePt t="27065" x="4953000" y="4105275"/>
          <p14:tracePt t="27082" x="4857750" y="4267200"/>
          <p14:tracePt t="27099" x="4791075" y="4333875"/>
          <p14:tracePt t="27115" x="4705350" y="4391025"/>
          <p14:tracePt t="27132" x="4610100" y="4410075"/>
          <p14:tracePt t="27149" x="4476750" y="4410075"/>
          <p14:tracePt t="27165" x="4152900" y="4191000"/>
          <p14:tracePt t="27182" x="3990975" y="3981450"/>
          <p14:tracePt t="27199" x="3848100" y="3648075"/>
          <p14:tracePt t="27216" x="3810000" y="3248025"/>
          <p14:tracePt t="27232" x="3838575" y="3028950"/>
          <p14:tracePt t="27249" x="3943350" y="2752725"/>
          <p14:tracePt t="27266" x="3990975" y="2657475"/>
          <p14:tracePt t="27282" x="4029075" y="2628900"/>
          <p14:tracePt t="27299" x="4095750" y="2609850"/>
          <p14:tracePt t="27316" x="4191000" y="2600325"/>
          <p14:tracePt t="27332" x="4295775" y="2628900"/>
          <p14:tracePt t="27349" x="4600575" y="2781300"/>
          <p14:tracePt t="27366" x="4800600" y="3067050"/>
          <p14:tracePt t="27382" x="4876800" y="3286125"/>
          <p14:tracePt t="27399" x="4895850" y="3524250"/>
          <p14:tracePt t="27416" x="4886325" y="3695700"/>
          <p14:tracePt t="27432" x="4848225" y="3771900"/>
          <p14:tracePt t="27448" x="4705350" y="3933825"/>
          <p14:tracePt t="27466" x="4533900" y="4076700"/>
          <p14:tracePt t="27482" x="4476750" y="4124325"/>
          <p14:tracePt t="27499" x="4448175" y="4143375"/>
          <p14:tracePt t="27543" x="4448175" y="4133850"/>
          <p14:tracePt t="27689" x="4438650" y="4143375"/>
          <p14:tracePt t="27698" x="4400550" y="4181475"/>
          <p14:tracePt t="27699" x="4105275" y="4581525"/>
          <p14:tracePt t="27715" x="3838575" y="4981575"/>
          <p14:tracePt t="27732" x="3505200" y="5781675"/>
          <p14:tracePt t="27749" x="3219450" y="6496050"/>
          <p14:tracePt t="27765" x="3105150" y="6781800"/>
          <p14:tracePt t="27782" x="3057525" y="6848475"/>
          <p14:tracePt t="27798" x="3048000" y="6848475"/>
          <p14:tracePt t="27815" x="3038475" y="6848475"/>
          <p14:tracePt t="27851" x="3028950" y="6848475"/>
          <p14:tracePt t="27909" x="3019425" y="6848475"/>
          <p14:tracePt t="27925" x="3009900" y="6848475"/>
          <p14:tracePt t="27941" x="3000375" y="6848475"/>
          <p14:tracePt t="27948" x="2990850" y="6848475"/>
          <p14:tracePt t="27949" x="2962275" y="6848475"/>
          <p14:tracePt t="27965" x="2943225" y="6848475"/>
          <p14:tracePt t="27981" x="2914650" y="6848475"/>
          <p14:tracePt t="27998" x="2876550" y="6848475"/>
          <p14:tracePt t="28015" x="2857500" y="6848475"/>
          <p14:tracePt t="28031" x="2828925" y="6848475"/>
          <p14:tracePt t="28048" x="2800350" y="6848475"/>
          <p14:tracePt t="28089" x="2790825" y="6848475"/>
          <p14:tracePt t="28108" x="2790825" y="6838950"/>
          <p14:tracePt t="28115" x="2800350" y="6819900"/>
          <p14:tracePt t="28116" x="2828925" y="6743700"/>
          <p14:tracePt t="28131" x="2857500" y="6686550"/>
          <p14:tracePt t="28148" x="2867025" y="6677025"/>
          <p14:tracePt t="28206" x="2867025" y="6667500"/>
          <p14:tracePt t="28231" x="2867025" y="6657975"/>
          <p14:tracePt t="28247" x="2867025" y="6648450"/>
          <p14:tracePt t="28260" x="2867025" y="6638925"/>
          <p14:tracePt t="28268" x="2857500" y="6638925"/>
          <p14:tracePt t="28272" x="2847975" y="6629400"/>
          <p14:tracePt t="28281" x="2828925" y="6610350"/>
          <p14:tracePt t="28298" x="2800350" y="6610350"/>
          <p14:tracePt t="28315" x="2752725" y="6610350"/>
          <p14:tracePt t="28331" x="2705100" y="6610350"/>
          <p14:tracePt t="28348" x="2609850" y="6629400"/>
          <p14:tracePt t="28364" x="2466975" y="6638925"/>
          <p14:tracePt t="28381" x="2409825" y="6638925"/>
          <p14:tracePt t="28398" x="2343150" y="6638925"/>
          <p14:tracePt t="28415" x="2276475" y="6638925"/>
          <p14:tracePt t="28432" x="2257425" y="6638925"/>
          <p14:tracePt t="28448" x="2219325" y="6638925"/>
          <p14:tracePt t="28465" x="2190750" y="6638925"/>
          <p14:tracePt t="28498" x="2181225" y="6638925"/>
          <p14:tracePt t="28520" x="2171700" y="6638925"/>
          <p14:tracePt t="28521" x="2162175" y="6638925"/>
          <p14:tracePt t="28559" x="2152650" y="6638925"/>
          <p14:tracePt t="28618" x="2143125" y="6638925"/>
          <p14:tracePt t="28683" x="2143125" y="6629400"/>
          <p14:tracePt t="28695" x="2162175" y="6629400"/>
          <p14:tracePt t="28704" x="2190750" y="6619875"/>
          <p14:tracePt t="28708" x="2247900" y="6610350"/>
          <p14:tracePt t="28715" x="2495550" y="6610350"/>
          <p14:tracePt t="28731" x="2733675" y="6657975"/>
          <p14:tracePt t="28748" x="2790825" y="6677025"/>
          <p14:tracePt t="28765" x="2828925" y="6686550"/>
          <p14:tracePt t="28781" x="2847975" y="6686550"/>
          <p14:tracePt t="28886" x="2847975" y="6696075"/>
          <p14:tracePt t="29225" x="2857500" y="6696075"/>
          <p14:tracePt t="29245" x="2857500" y="6686550"/>
          <p14:tracePt t="29246" x="2876550" y="6677025"/>
          <p14:tracePt t="29253" x="2971800" y="6572250"/>
          <p14:tracePt t="29265" x="3276600" y="6276975"/>
          <p14:tracePt t="29281" x="3600450" y="6000750"/>
          <p14:tracePt t="29298" x="4095750" y="5534025"/>
          <p14:tracePt t="29315" x="4572000" y="5133975"/>
          <p14:tracePt t="29331" x="4791075" y="4953000"/>
          <p14:tracePt t="29331" x="4867275" y="4876800"/>
          <p14:tracePt t="29348" x="4972050" y="4800600"/>
          <p14:tracePt t="29365" x="5029200" y="4772025"/>
          <p14:tracePt t="29381" x="5038725" y="4762500"/>
          <p14:tracePt t="29398" x="5048250" y="4762500"/>
          <p14:tracePt t="29637" x="5038725" y="4743450"/>
          <p14:tracePt t="29646" x="5019675" y="4724400"/>
          <p14:tracePt t="29650" x="4819650" y="4533900"/>
          <p14:tracePt t="29664" x="4638675" y="4371975"/>
          <p14:tracePt t="29681" x="4495800" y="4248150"/>
          <p14:tracePt t="29697" x="4448175" y="4191000"/>
          <p14:tracePt t="29714" x="4438650" y="4162425"/>
          <p14:tracePt t="29731" x="4429125" y="4124325"/>
          <p14:tracePt t="29747" x="4429125" y="4095750"/>
          <p14:tracePt t="29765" x="4429125" y="4076700"/>
          <p14:tracePt t="29781" x="4438650" y="4038600"/>
          <p14:tracePt t="29797" x="4457700" y="4000500"/>
          <p14:tracePt t="29814" x="4476750" y="3962400"/>
          <p14:tracePt t="29831" x="4476750" y="3943350"/>
          <p14:tracePt t="29848" x="4505325" y="3914775"/>
          <p14:tracePt t="29864" x="4505325" y="3905250"/>
          <p14:tracePt t="29881" x="4524375" y="3886200"/>
          <p14:tracePt t="29898" x="4543425" y="3867150"/>
          <p14:tracePt t="29914" x="4562475" y="3857625"/>
          <p14:tracePt t="29931" x="4581525" y="3848100"/>
          <p14:tracePt t="29947" x="4600575" y="3848100"/>
          <p14:tracePt t="29964" x="4619625" y="3829050"/>
          <p14:tracePt t="29981" x="4676775" y="3819525"/>
          <p14:tracePt t="29998" x="4733925" y="3800475"/>
          <p14:tracePt t="30014" x="4772025" y="3800475"/>
          <p14:tracePt t="30031" x="4800600" y="3790950"/>
          <p14:tracePt t="30048" x="4819650" y="3790950"/>
          <p14:tracePt t="30064" x="4838700" y="3781425"/>
          <p14:tracePt t="30081" x="4876800" y="3771900"/>
          <p14:tracePt t="30098" x="4905375" y="3771900"/>
          <p14:tracePt t="30114" x="4943475" y="3771900"/>
          <p14:tracePt t="30131" x="4972050" y="3771900"/>
          <p14:tracePt t="30148" x="4991100" y="3771900"/>
          <p14:tracePt t="30164" x="5010150" y="3781425"/>
          <p14:tracePt t="30181" x="5038725" y="3800475"/>
          <p14:tracePt t="30197" x="5057775" y="3819525"/>
          <p14:tracePt t="30214" x="5086350" y="3848100"/>
          <p14:tracePt t="30231" x="5124450" y="3905250"/>
          <p14:tracePt t="30247" x="5133975" y="3924300"/>
          <p14:tracePt t="30265" x="5143500" y="3933825"/>
          <p14:tracePt t="30281" x="5153025" y="3952875"/>
          <p14:tracePt t="30297" x="5162550" y="3981450"/>
          <p14:tracePt t="30314" x="5172075" y="4000500"/>
          <p14:tracePt t="30331" x="5172075" y="4048125"/>
          <p14:tracePt t="30347" x="5172075" y="4067175"/>
          <p14:tracePt t="30364" x="5181600" y="4086225"/>
          <p14:tracePt t="30381" x="5181600" y="4105275"/>
          <p14:tracePt t="30397" x="5181600" y="4114800"/>
          <p14:tracePt t="30414" x="5181600" y="4143375"/>
          <p14:tracePt t="30431" x="5181600" y="4171950"/>
          <p14:tracePt t="30447" x="5172075" y="4191000"/>
          <p14:tracePt t="30464" x="5153025" y="4210050"/>
          <p14:tracePt t="30481" x="5114925" y="4238625"/>
          <p14:tracePt t="30497" x="5086350" y="4257675"/>
          <p14:tracePt t="30514" x="5029200" y="4276725"/>
          <p14:tracePt t="30531" x="4972050" y="4305300"/>
          <p14:tracePt t="30547" x="4933950" y="4314825"/>
          <p14:tracePt t="30564" x="4886325" y="4314825"/>
          <p14:tracePt t="30581" x="4838700" y="4324350"/>
          <p14:tracePt t="30597" x="4800600" y="4324350"/>
          <p14:tracePt t="30614" x="4762500" y="4333875"/>
          <p14:tracePt t="30631" x="4733925" y="4333875"/>
          <p14:tracePt t="30647" x="4724400" y="4333875"/>
          <p14:tracePt t="30664" x="4686300" y="4333875"/>
          <p14:tracePt t="30681" x="4648200" y="4333875"/>
          <p14:tracePt t="30697" x="4619625" y="4324350"/>
          <p14:tracePt t="30714" x="4581525" y="4314825"/>
          <p14:tracePt t="30731" x="4562475" y="4305300"/>
          <p14:tracePt t="30747" x="4543425" y="4286250"/>
          <p14:tracePt t="30764" x="4505325" y="4267200"/>
          <p14:tracePt t="30781" x="4486275" y="4257675"/>
          <p14:tracePt t="30797" x="4476750" y="4248150"/>
          <p14:tracePt t="30814" x="4457700" y="4229100"/>
          <p14:tracePt t="30830" x="4448175" y="4210050"/>
          <p14:tracePt t="30847" x="4448175" y="4191000"/>
          <p14:tracePt t="30864" x="4438650" y="4143375"/>
          <p14:tracePt t="30880" x="4438650" y="4114800"/>
          <p14:tracePt t="30897" x="4438650" y="4086225"/>
          <p14:tracePt t="30914" x="4438650" y="4048125"/>
          <p14:tracePt t="30930" x="4448175" y="4029075"/>
          <p14:tracePt t="30947" x="4467225" y="3981450"/>
          <p14:tracePt t="30964" x="4476750" y="3933825"/>
          <p14:tracePt t="30980" x="4495800" y="3924300"/>
          <p14:tracePt t="30997" x="4514850" y="3895725"/>
          <p14:tracePt t="31014" x="4562475" y="3867150"/>
          <p14:tracePt t="31030" x="4581525" y="3857625"/>
          <p14:tracePt t="31047" x="4629150" y="3838575"/>
          <p14:tracePt t="31064" x="4667250" y="3829050"/>
          <p14:tracePt t="31080" x="4724400" y="3819525"/>
          <p14:tracePt t="31097" x="4781550" y="3810000"/>
          <p14:tracePt t="31114" x="4819650" y="3810000"/>
          <p14:tracePt t="31130" x="4886325" y="3810000"/>
          <p14:tracePt t="31147" x="4953000" y="3810000"/>
          <p14:tracePt t="31164" x="4991100" y="3810000"/>
          <p14:tracePt t="31180" x="5029200" y="3829050"/>
          <p14:tracePt t="31197" x="5038725" y="3838575"/>
          <p14:tracePt t="31213" x="5057775" y="3857625"/>
          <p14:tracePt t="31213" x="5067300" y="3857625"/>
          <p14:tracePt t="31230" x="5076825" y="3867150"/>
          <p14:tracePt t="31247" x="5105400" y="3905250"/>
          <p14:tracePt t="31264" x="5124450" y="3933825"/>
          <p14:tracePt t="31281" x="5133975" y="3952875"/>
          <p14:tracePt t="31297" x="5162550" y="3990975"/>
          <p14:tracePt t="31313" x="5172075" y="4029075"/>
          <p14:tracePt t="31331" x="5172075" y="4038600"/>
          <p14:tracePt t="31347" x="5181600" y="4057650"/>
          <p14:tracePt t="31364" x="5181600" y="4086225"/>
          <p14:tracePt t="31380" x="5181600" y="4095750"/>
          <p14:tracePt t="31397" x="5172075" y="4143375"/>
          <p14:tracePt t="31413" x="5143500" y="4191000"/>
          <p14:tracePt t="31447" x="5124450" y="4229100"/>
          <p14:tracePt t="31448" x="5105400" y="4238625"/>
          <p14:tracePt t="31463" x="5086350" y="4257675"/>
          <p14:tracePt t="31480" x="5067300" y="4276725"/>
          <p14:tracePt t="31480" x="5057775" y="4286250"/>
          <p14:tracePt t="31497" x="5029200" y="4305300"/>
          <p14:tracePt t="31513" x="4953000" y="4343400"/>
          <p14:tracePt t="31530" x="4924425" y="4362450"/>
          <p14:tracePt t="31530" x="4905375" y="4371975"/>
          <p14:tracePt t="31547" x="4886325" y="4381500"/>
          <p14:tracePt t="31564" x="4848225" y="4381500"/>
          <p14:tracePt t="31580" x="4791075" y="4381500"/>
          <p14:tracePt t="31597" x="4743450" y="4381500"/>
          <p14:tracePt t="31613" x="4686300" y="4371975"/>
          <p14:tracePt t="31630" x="4648200" y="4343400"/>
          <p14:tracePt t="31647" x="4629150" y="4324350"/>
          <p14:tracePt t="31663" x="4581525" y="4295775"/>
          <p14:tracePt t="31680" x="4514850" y="4257675"/>
          <p14:tracePt t="31697" x="4495800" y="4238625"/>
          <p14:tracePt t="31714" x="4457700" y="4210050"/>
          <p14:tracePt t="31730" x="4438650" y="4181475"/>
          <p14:tracePt t="31747" x="4438650" y="4152900"/>
          <p14:tracePt t="31763" x="4438650" y="4105275"/>
          <p14:tracePt t="31781" x="4438650" y="4067175"/>
          <p14:tracePt t="31797" x="4438650" y="4029075"/>
          <p14:tracePt t="31814" x="4448175" y="4000500"/>
          <p14:tracePt t="31830" x="4476750" y="3962400"/>
          <p14:tracePt t="31847" x="4505325" y="3914775"/>
          <p14:tracePt t="31864" x="4524375" y="3886200"/>
          <p14:tracePt t="31880" x="4552950" y="3867150"/>
          <p14:tracePt t="31896" x="4581525" y="3848100"/>
          <p14:tracePt t="31913" x="4591050" y="3838575"/>
          <p14:tracePt t="31930" x="4619625" y="3829050"/>
          <p14:tracePt t="31946" x="4676775" y="3819525"/>
          <p14:tracePt t="31963" x="4714875" y="3810000"/>
          <p14:tracePt t="31980" x="4752975" y="3790950"/>
          <p14:tracePt t="31997" x="4791075" y="3790950"/>
          <p14:tracePt t="32013" x="4829175" y="3781425"/>
          <p14:tracePt t="32030" x="4886325" y="3771900"/>
          <p14:tracePt t="32047" x="4933950" y="3771900"/>
          <p14:tracePt t="32063" x="4981575" y="3771900"/>
          <p14:tracePt t="32080" x="5010150" y="3771900"/>
          <p14:tracePt t="32097" x="5048250" y="3771900"/>
          <p14:tracePt t="32113" x="5086350" y="3781425"/>
          <p14:tracePt t="32130" x="5105400" y="3790950"/>
          <p14:tracePt t="32147" x="5124450" y="3810000"/>
          <p14:tracePt t="32163" x="5143500" y="3829050"/>
          <p14:tracePt t="32180" x="5162550" y="3876675"/>
          <p14:tracePt t="32180" x="5162550" y="3886200"/>
          <p14:tracePt t="32197" x="5172075" y="3933825"/>
          <p14:tracePt t="32213" x="5200650" y="4000500"/>
          <p14:tracePt t="32230" x="5219700" y="4086225"/>
          <p14:tracePt t="32247" x="5229225" y="4124325"/>
          <p14:tracePt t="32263" x="5238750" y="4162425"/>
          <p14:tracePt t="32280" x="5238750" y="4200525"/>
          <p14:tracePt t="32297" x="5238750" y="4219575"/>
          <p14:tracePt t="32313" x="5219700" y="4257675"/>
          <p14:tracePt t="32330" x="5200650" y="4305300"/>
          <p14:tracePt t="32347" x="5181600" y="4314825"/>
          <p14:tracePt t="32363" x="5133975" y="4343400"/>
          <p14:tracePt t="32380" x="5048250" y="4391025"/>
          <p14:tracePt t="32397" x="4991100" y="4410075"/>
          <p14:tracePt t="32413" x="4895850" y="4429125"/>
          <p14:tracePt t="32430" x="4819650" y="4438650"/>
          <p14:tracePt t="32447" x="4772025" y="4438650"/>
          <p14:tracePt t="32463" x="4733925" y="4438650"/>
          <p14:tracePt t="32480" x="4648200" y="4438650"/>
          <p14:tracePt t="32496" x="4619625" y="4419600"/>
          <p14:tracePt t="32513" x="4591050" y="4400550"/>
          <p14:tracePt t="32530" x="4552950" y="4352925"/>
          <p14:tracePt t="32546" x="4533900" y="4324350"/>
          <p14:tracePt t="32563" x="4514850" y="4286250"/>
          <p14:tracePt t="32580" x="4505325" y="4248150"/>
          <p14:tracePt t="32596" x="4495800" y="4219575"/>
          <p14:tracePt t="32613" x="4486275" y="4133850"/>
          <p14:tracePt t="32630" x="4486275" y="4076700"/>
          <p14:tracePt t="32646" x="4486275" y="4057650"/>
          <p14:tracePt t="32663" x="4486275" y="4019550"/>
          <p14:tracePt t="32680" x="4505325" y="3962400"/>
          <p14:tracePt t="32696" x="4524375" y="3924300"/>
          <p14:tracePt t="32713" x="4562475" y="3876675"/>
          <p14:tracePt t="32730" x="4591050" y="3848100"/>
          <p14:tracePt t="32747" x="4610100" y="3829050"/>
          <p14:tracePt t="32763" x="4629150" y="3819525"/>
          <p14:tracePt t="32780" x="4638675" y="3810000"/>
          <p14:tracePt t="32797" x="4648200" y="3810000"/>
          <p14:tracePt t="32813" x="4676775" y="3810000"/>
          <p14:tracePt t="32813" x="4686300" y="3810000"/>
          <p14:tracePt t="32830" x="4695825" y="3810000"/>
          <p14:tracePt t="32879" x="4705350" y="3810000"/>
          <p14:tracePt t="32900" x="4705350" y="3819525"/>
          <p14:tracePt t="33739" x="4705350" y="3829050"/>
          <p14:tracePt t="33743" x="4705350" y="3838575"/>
          <p14:tracePt t="33765" x="4705350" y="3848100"/>
          <p14:tracePt t="33789" x="4705350" y="3857625"/>
          <p14:tracePt t="33792" x="4705350" y="3867150"/>
          <p14:tracePt t="33803" x="4705350" y="3876675"/>
          <p14:tracePt t="33837" x="4705350" y="3886200"/>
          <p14:tracePt t="33852" x="4705350" y="3895725"/>
          <p14:tracePt t="33876" x="4705350" y="3905250"/>
          <p14:tracePt t="33962" x="4705350" y="3914775"/>
          <p14:tracePt t="34271" x="4705350" y="3924300"/>
          <p14:tracePt t="34321" x="4705350" y="3933825"/>
          <p14:tracePt t="34384" x="4705350" y="3943350"/>
          <p14:tracePt t="34417" x="4705350" y="3952875"/>
          <p14:tracePt t="34441" x="4705350" y="3962400"/>
          <p14:tracePt t="34446" x="4705350" y="3971925"/>
          <p14:tracePt t="34458" x="4705350" y="3981450"/>
          <p14:tracePt t="34504" x="4705350" y="3990975"/>
          <p14:tracePt t="34533" x="4705350" y="4000500"/>
          <p14:tracePt t="34669" x="4705350" y="4010025"/>
          <p14:tracePt t="34709" x="4705350" y="4019550"/>
          <p14:tracePt t="34838" x="4714875" y="4019550"/>
          <p14:tracePt t="34842" x="4724400" y="4019550"/>
          <p14:tracePt t="34861" x="4733925" y="4029075"/>
          <p14:tracePt t="34877" x="4772025" y="4029075"/>
          <p14:tracePt t="34879" x="4819650" y="4038600"/>
          <p14:tracePt t="34894" x="4838700" y="4048125"/>
          <p14:tracePt t="34911" x="4876800" y="4048125"/>
          <p14:tracePt t="34929" x="4905375" y="4048125"/>
          <p14:tracePt t="34945" x="4924425" y="4048125"/>
          <p14:tracePt t="34962" x="4953000" y="4048125"/>
          <p14:tracePt t="35001" x="4962525" y="4048125"/>
          <p14:tracePt t="35450" x="4972050" y="4048125"/>
          <p14:tracePt t="36121" x="4972050" y="4057650"/>
          <p14:tracePt t="37930" x="4972050" y="4067175"/>
          <p14:tracePt t="37934" x="4953000" y="4086225"/>
          <p14:tracePt t="37949" x="4895850" y="4181475"/>
          <p14:tracePt t="37950" x="4772025" y="4343400"/>
          <p14:tracePt t="37960" x="4610100" y="4552950"/>
          <p14:tracePt t="37977" x="4457700" y="4781550"/>
          <p14:tracePt t="37994" x="4381500" y="4905375"/>
          <p14:tracePt t="38011" x="4343400" y="4981575"/>
          <p14:tracePt t="38027" x="4333875" y="4991100"/>
          <p14:tracePt t="38044" x="4324350" y="5010150"/>
          <p14:tracePt t="38253" x="4305300" y="5019675"/>
          <p14:tracePt t="38260" x="4238625" y="5048250"/>
          <p14:tracePt t="38261" x="3886200" y="5181600"/>
          <p14:tracePt t="38277" x="3200400" y="5429250"/>
          <p14:tracePt t="38294" x="2724150" y="5629275"/>
          <p14:tracePt t="38310" x="2143125" y="5848350"/>
          <p14:tracePt t="38327" x="1790700" y="5981700"/>
          <p14:tracePt t="38344" x="1552575" y="6076950"/>
          <p14:tracePt t="38361" x="1447800" y="6115050"/>
          <p14:tracePt t="38377" x="1390650" y="6143625"/>
          <p14:tracePt t="38394" x="1381125" y="6153150"/>
          <p14:tracePt t="38411" x="1371600" y="6172200"/>
          <p14:tracePt t="38427" x="1371600" y="6210300"/>
          <p14:tracePt t="38444" x="1371600" y="6267450"/>
          <p14:tracePt t="38461" x="1362075" y="6296025"/>
          <p14:tracePt t="38477" x="1362075" y="6353175"/>
          <p14:tracePt t="38494" x="1362075" y="6410325"/>
          <p14:tracePt t="38511" x="1371600" y="6429375"/>
          <p14:tracePt t="38527" x="1390650" y="6477000"/>
          <p14:tracePt t="38544" x="1409700" y="6505575"/>
          <p14:tracePt t="38561" x="1419225" y="6534150"/>
          <p14:tracePt t="38577" x="1428750" y="6543675"/>
          <p14:tracePt t="38594" x="1447800" y="6553200"/>
          <p14:tracePt t="38610" x="1457325" y="6553200"/>
          <p14:tracePt t="38610" x="1466850" y="6553200"/>
          <p14:tracePt t="38647" x="1476375" y="6553200"/>
          <p14:tracePt t="38648" x="1485900" y="6553200"/>
          <p14:tracePt t="38660" x="1495425" y="6553200"/>
          <p14:tracePt t="38677" x="1514475" y="6562725"/>
          <p14:tracePt t="38694" x="1562100" y="6591300"/>
          <p14:tracePt t="38710" x="1619250" y="6610350"/>
          <p14:tracePt t="38727" x="1676400" y="6638925"/>
          <p14:tracePt t="38744" x="1724025" y="6657975"/>
          <p14:tracePt t="38760" x="1762125" y="6667500"/>
          <p14:tracePt t="38777" x="1781175" y="6677025"/>
          <p14:tracePt t="38794" x="1790700" y="6677025"/>
          <p14:tracePt t="38810" x="1809750" y="6677025"/>
          <p14:tracePt t="38827" x="1838325" y="6677025"/>
          <p14:tracePt t="38864" x="1847850" y="6677025"/>
          <p14:tracePt t="38865" x="1857375" y="6677025"/>
          <p14:tracePt t="39308" x="1866900" y="6677025"/>
          <p14:tracePt t="39312" x="1876425" y="6677025"/>
          <p14:tracePt t="39320" x="1905000" y="6667500"/>
          <p14:tracePt t="39326" x="2009775" y="6657975"/>
          <p14:tracePt t="39343" x="2209800" y="6648450"/>
          <p14:tracePt t="39360" x="2466975" y="6638925"/>
          <p14:tracePt t="39377" x="2571750" y="6629400"/>
          <p14:tracePt t="39394" x="2676525" y="6629400"/>
          <p14:tracePt t="39410" x="2733675" y="6629400"/>
          <p14:tracePt t="39427" x="2762250" y="6629400"/>
          <p14:tracePt t="39443" x="2790825" y="6629400"/>
          <p14:tracePt t="39460" x="2828925" y="6629400"/>
          <p14:tracePt t="39477" x="2838450" y="6629400"/>
          <p14:tracePt t="39493" x="2847975" y="6629400"/>
          <p14:tracePt t="39510" x="2867025" y="6629400"/>
          <p14:tracePt t="39917" x="2876550" y="6629400"/>
          <p14:tracePt t="39921" x="2914650" y="6619875"/>
          <p14:tracePt t="39930" x="2971800" y="6600825"/>
          <p14:tracePt t="39931" x="3152775" y="6534150"/>
          <p14:tracePt t="39943" x="3543300" y="6515100"/>
          <p14:tracePt t="39960" x="3810000" y="6543675"/>
          <p14:tracePt t="39976" x="4133850" y="6591300"/>
          <p14:tracePt t="39993" x="4248150" y="6629400"/>
          <p14:tracePt t="40010" x="4286250" y="6629400"/>
          <p14:tracePt t="40026" x="4314825" y="6629400"/>
          <p14:tracePt t="40043" x="4324350" y="6638925"/>
          <p14:tracePt t="40077" x="4333875" y="6638925"/>
          <p14:tracePt t="40131" x="4343400" y="6638925"/>
          <p14:tracePt t="40147" x="4352925" y="6638925"/>
          <p14:tracePt t="40450" x="4362450" y="6638925"/>
          <p14:tracePt t="40466" x="4371975" y="6629400"/>
          <p14:tracePt t="40475" x="4381500" y="6629400"/>
          <p14:tracePt t="40492" x="4476750" y="6629400"/>
          <p14:tracePt t="40493" x="4619625" y="6629400"/>
          <p14:tracePt t="40510" x="4781550" y="6648450"/>
          <p14:tracePt t="40526" x="4972050" y="6677025"/>
          <p14:tracePt t="40543" x="5019675" y="6686550"/>
          <p14:tracePt t="40560" x="5048250" y="6686550"/>
          <p14:tracePt t="40576" x="5057775" y="6686550"/>
          <p14:tracePt t="40627" x="5067300" y="6686550"/>
          <p14:tracePt t="40641" x="5076825" y="6686550"/>
          <p14:tracePt t="40680" x="5086350" y="6686550"/>
          <p14:tracePt t="40715" x="5095875" y="6686550"/>
          <p14:tracePt t="40724" x="5105400" y="6677025"/>
          <p14:tracePt t="40736" x="5114925" y="6677025"/>
          <p14:tracePt t="40753" x="5124450" y="6677025"/>
          <p14:tracePt t="40761" x="5124450" y="6667500"/>
          <p14:tracePt t="40770" x="5133975" y="6667500"/>
          <p14:tracePt t="40776" x="5153025" y="6667500"/>
          <p14:tracePt t="40811" x="5162550" y="6667500"/>
          <p14:tracePt t="41668" x="5153025" y="6667500"/>
          <p14:tracePt t="44576" x="5153025" y="6657975"/>
          <p14:tracePt t="44592" x="5153025" y="6638925"/>
          <p14:tracePt t="44596" x="5143500" y="6610350"/>
          <p14:tracePt t="44607" x="5143500" y="6553200"/>
          <p14:tracePt t="44608" x="5076825" y="6257925"/>
          <p14:tracePt t="44624" x="5010150" y="6038850"/>
          <p14:tracePt t="44641" x="4924425" y="5743575"/>
          <p14:tracePt t="44658" x="4895850" y="5524500"/>
          <p14:tracePt t="44675" x="4886325" y="5467350"/>
          <p14:tracePt t="44691" x="4886325" y="5438775"/>
          <p14:tracePt t="45085" x="4876800" y="5429250"/>
          <p14:tracePt t="45093" x="4867275" y="5381625"/>
          <p14:tracePt t="45107" x="4791075" y="5133975"/>
          <p14:tracePt t="45108" x="4638675" y="4895850"/>
          <p14:tracePt t="45125" x="4333875" y="4505325"/>
          <p14:tracePt t="45141" x="4029075" y="4276725"/>
          <p14:tracePt t="45158" x="3781425" y="4162425"/>
          <p14:tracePt t="45174" x="3505200" y="4067175"/>
          <p14:tracePt t="45191" x="3248025" y="4010025"/>
          <p14:tracePt t="45208" x="3124200" y="3990975"/>
          <p14:tracePt t="45224" x="2952750" y="4000500"/>
          <p14:tracePt t="45241" x="2895600" y="4000500"/>
          <p14:tracePt t="45258" x="2876550" y="4000500"/>
          <p14:tracePt t="45476" x="2857500" y="4000500"/>
          <p14:tracePt t="45480" x="2828925" y="4000500"/>
          <p14:tracePt t="45483" x="2781300" y="3990975"/>
          <p14:tracePt t="45490" x="2514600" y="3914775"/>
          <p14:tracePt t="45507" x="2286000" y="3876675"/>
          <p14:tracePt t="45523" x="2000250" y="3857625"/>
          <p14:tracePt t="45540" x="1724025" y="3867150"/>
          <p14:tracePt t="45557" x="1628775" y="3876675"/>
          <p14:tracePt t="45573" x="1447800" y="3914775"/>
          <p14:tracePt t="45590" x="1400175" y="3933825"/>
          <p14:tracePt t="45607" x="1362075" y="3943350"/>
          <p14:tracePt t="45624" x="1314450" y="3952875"/>
          <p14:tracePt t="45641" x="1295400" y="3952875"/>
          <p14:tracePt t="45658" x="1257300" y="3952875"/>
          <p14:tracePt t="45674" x="1228725" y="3952875"/>
          <p14:tracePt t="45715" x="1219200" y="3952875"/>
          <p14:tracePt t="45730" x="1209675" y="3952875"/>
          <p14:tracePt t="45732" x="1190625" y="3962400"/>
          <p14:tracePt t="45740" x="1162050" y="3962400"/>
          <p14:tracePt t="45757" x="1133475" y="3962400"/>
          <p14:tracePt t="45774" x="1085850" y="3962400"/>
          <p14:tracePt t="45791" x="1066800" y="3962400"/>
          <p14:tracePt t="45836" x="1057275" y="3962400"/>
          <p14:tracePt t="45861" x="1047750" y="3962400"/>
          <p14:tracePt t="45914" x="1038225" y="3962400"/>
          <p14:tracePt t="45939" x="1028700" y="3962400"/>
          <p14:tracePt t="46246" x="1019175" y="3962400"/>
          <p14:tracePt t="50887" x="1028700" y="3962400"/>
          <p14:tracePt t="51023" x="1038225" y="3962400"/>
          <p14:tracePt t="51127" x="1047750" y="3962400"/>
          <p14:tracePt t="51172" x="1057275" y="3962400"/>
          <p14:tracePt t="51191" x="1066800" y="3962400"/>
          <p14:tracePt t="51197" x="1076325" y="3962400"/>
          <p14:tracePt t="51201" x="1095375" y="3952875"/>
          <p14:tracePt t="51211" x="1114425" y="3952875"/>
          <p14:tracePt t="51221" x="1152525" y="3943350"/>
          <p14:tracePt t="51238" x="1209675" y="3943350"/>
          <p14:tracePt t="51255" x="1314450" y="3924300"/>
          <p14:tracePt t="51271" x="1362075" y="3914775"/>
          <p14:tracePt t="51288" x="1438275" y="3914775"/>
          <p14:tracePt t="51305" x="1571625" y="3905250"/>
          <p14:tracePt t="51322" x="1666875" y="3895725"/>
          <p14:tracePt t="51338" x="1695450" y="3895725"/>
          <p14:tracePt t="51355" x="1724025" y="3895725"/>
          <p14:tracePt t="51372" x="1743075" y="3895725"/>
          <p14:tracePt t="51408" x="1752600" y="3895725"/>
          <p14:tracePt t="51409" x="1762125" y="3895725"/>
          <p14:tracePt t="51444" x="1771650" y="3895725"/>
          <p14:tracePt t="51455" x="1781175" y="3895725"/>
          <p14:tracePt t="51456" x="1790700" y="3895725"/>
          <p14:tracePt t="51807" x="1800225" y="3895725"/>
          <p14:tracePt t="51822" x="1809750" y="3895725"/>
          <p14:tracePt t="51828" x="1828800" y="3895725"/>
          <p14:tracePt t="51832" x="1857375" y="3895725"/>
          <p14:tracePt t="51839" x="1924050" y="3895725"/>
          <p14:tracePt t="51855" x="1990725" y="3895725"/>
          <p14:tracePt t="51872" x="2028825" y="3895725"/>
          <p14:tracePt t="51888" x="2114550" y="3895725"/>
          <p14:tracePt t="51905" x="2200275" y="3895725"/>
          <p14:tracePt t="51921" x="2247900" y="3905250"/>
          <p14:tracePt t="51938" x="2324100" y="3905250"/>
          <p14:tracePt t="51955" x="2400300" y="3905250"/>
          <p14:tracePt t="51971" x="2428875" y="3905250"/>
          <p14:tracePt t="51988" x="2466975" y="3914775"/>
          <p14:tracePt t="52005" x="2495550" y="3914775"/>
          <p14:tracePt t="52021" x="2514600" y="3924300"/>
          <p14:tracePt t="52038" x="2543175" y="3933825"/>
          <p14:tracePt t="52054" x="2562225" y="3943350"/>
          <p14:tracePt t="52089" x="2562225" y="3952875"/>
          <p14:tracePt t="52090" x="2571750" y="3952875"/>
          <p14:tracePt t="53537" x="2581275" y="3952875"/>
          <p14:tracePt t="53543" x="2590800" y="3952875"/>
          <p14:tracePt t="53544" x="2619375" y="3943350"/>
          <p14:tracePt t="53555" x="2752725" y="3905250"/>
          <p14:tracePt t="53572" x="2914650" y="3876675"/>
          <p14:tracePt t="53589" x="3124200" y="3819525"/>
          <p14:tracePt t="53605" x="3505200" y="3762375"/>
          <p14:tracePt t="53621" x="3724275" y="3762375"/>
          <p14:tracePt t="53638" x="3962400" y="3790950"/>
          <p14:tracePt t="53655" x="4419600" y="3886200"/>
          <p14:tracePt t="53672" x="4552950" y="3905250"/>
          <p14:tracePt t="53688" x="4657725" y="3914775"/>
          <p14:tracePt t="53705" x="4695825" y="3924300"/>
          <p14:tracePt t="53722" x="4705350" y="3924300"/>
          <p14:tracePt t="53758" x="4714875" y="3924300"/>
          <p14:tracePt t="53759" x="4714875" y="3933825"/>
          <p14:tracePt t="62122" x="4714875" y="3943350"/>
          <p14:tracePt t="62172" x="4695825" y="3943350"/>
          <p14:tracePt t="62180" x="4629150" y="3905250"/>
          <p14:tracePt t="62189" x="4524375" y="3857625"/>
          <p14:tracePt t="62190" x="4238625" y="3800475"/>
          <p14:tracePt t="62201" x="3867150" y="3752850"/>
          <p14:tracePt t="62201" x="3657600" y="3752850"/>
          <p14:tracePt t="62219" x="3219450" y="3771900"/>
          <p14:tracePt t="62235" x="2628900" y="3876675"/>
          <p14:tracePt t="62251" x="2362200" y="3924300"/>
          <p14:tracePt t="62268" x="2019300" y="3981450"/>
          <p14:tracePt t="62285" x="1724025" y="4048125"/>
          <p14:tracePt t="62301" x="1543050" y="4095750"/>
          <p14:tracePt t="62318" x="1381125" y="4133850"/>
          <p14:tracePt t="62335" x="1314450" y="4152900"/>
          <p14:tracePt t="62351" x="1285875" y="4152900"/>
          <p14:tracePt t="62368" x="1247775" y="4171950"/>
          <p14:tracePt t="62385" x="1228725" y="4171950"/>
          <p14:tracePt t="62422" x="1219200" y="4171950"/>
          <p14:tracePt t="62436" x="1209675" y="4171950"/>
          <p14:tracePt t="62454" x="1200150" y="4171950"/>
          <p14:tracePt t="62455" x="1181100" y="4181475"/>
          <p14:tracePt t="62468" x="1171575" y="4181475"/>
          <p14:tracePt t="62484" x="1114425" y="4200525"/>
          <p14:tracePt t="62501" x="1066800" y="4219575"/>
          <p14:tracePt t="62518" x="1028700" y="4238625"/>
          <p14:tracePt t="62534" x="962025" y="4267200"/>
          <p14:tracePt t="62551" x="885825" y="4305300"/>
          <p14:tracePt t="62568" x="847725" y="4333875"/>
          <p14:tracePt t="62584" x="800100" y="4352925"/>
          <p14:tracePt t="62601" x="771525" y="4362450"/>
          <p14:tracePt t="62638" x="762000" y="4362450"/>
          <p14:tracePt t="62676" x="752475" y="4362450"/>
          <p14:tracePt t="63789" x="752475" y="4352925"/>
          <p14:tracePt t="64390" x="771525" y="4343400"/>
          <p14:tracePt t="64398" x="790575" y="4324350"/>
          <p14:tracePt t="64402" x="847725" y="4267200"/>
          <p14:tracePt t="64408" x="1057275" y="4124325"/>
          <p14:tracePt t="64416" x="1381125" y="3990975"/>
          <p14:tracePt t="64433" x="2343150" y="3771900"/>
          <p14:tracePt t="64450" x="3629025" y="3724275"/>
          <p14:tracePt t="64466" x="4391025" y="3724275"/>
          <p14:tracePt t="64484" x="5324475" y="3724275"/>
          <p14:tracePt t="64500" x="5867400" y="3724275"/>
          <p14:tracePt t="64517" x="6019800" y="3714750"/>
          <p14:tracePt t="64534" x="6105525" y="3705225"/>
          <p14:tracePt t="64550" x="6124575" y="3705225"/>
          <p14:tracePt t="64567" x="6134100" y="3705225"/>
          <p14:tracePt t="64892" x="6124575" y="3724275"/>
          <p14:tracePt t="64897" x="6115050" y="3724275"/>
          <p14:tracePt t="64902" x="6086475" y="3743325"/>
          <p14:tracePt t="64906" x="6067425" y="3752850"/>
          <p14:tracePt t="64916" x="5943600" y="3781425"/>
          <p14:tracePt t="64933" x="5819775" y="3800475"/>
          <p14:tracePt t="64950" x="5572125" y="3829050"/>
          <p14:tracePt t="64966" x="5391150" y="3857625"/>
          <p14:tracePt t="64983" x="5295900" y="3867150"/>
          <p14:tracePt t="65000" x="5257800" y="3867150"/>
          <p14:tracePt t="65017" x="5219700" y="3867150"/>
          <p14:tracePt t="65033" x="5210175" y="3867150"/>
          <p14:tracePt t="65050" x="5200650" y="3867150"/>
          <p14:tracePt t="65067" x="5191125" y="3867150"/>
          <p14:tracePt t="65102" x="5181600" y="3867150"/>
          <p14:tracePt t="65118" x="5172075" y="3867150"/>
          <p14:tracePt t="65119" x="5162550" y="3867150"/>
          <p14:tracePt t="65134" x="5153025" y="3867150"/>
          <p14:tracePt t="65150" x="5143500" y="3876675"/>
          <p14:tracePt t="65167" x="5124450" y="3876675"/>
          <p14:tracePt t="65226" x="5114925" y="3876675"/>
          <p14:tracePt t="65267" x="5105400" y="3876675"/>
          <p14:tracePt t="66591" x="5105400" y="3886200"/>
          <p14:tracePt t="74749" x="5095875" y="3876675"/>
          <p14:tracePt t="74763" x="5095875" y="3867150"/>
          <p14:tracePt t="74770" x="5086350" y="3857625"/>
          <p14:tracePt t="74783" x="5086350" y="3848100"/>
          <p14:tracePt t="74797" x="5086350" y="3819525"/>
          <p14:tracePt t="74798" x="5086350" y="3771900"/>
          <p14:tracePt t="74814" x="5105400" y="3724275"/>
          <p14:tracePt t="74830" x="5133975" y="3619500"/>
          <p14:tracePt t="74847" x="5162550" y="3533775"/>
          <p14:tracePt t="74863" x="5181600" y="3476625"/>
          <p14:tracePt t="74880" x="5200650" y="3419475"/>
          <p14:tracePt t="74897" x="5248275" y="3333750"/>
          <p14:tracePt t="74914" x="5257800" y="3305175"/>
          <p14:tracePt t="74930" x="5276850" y="3276600"/>
          <p14:tracePt t="74947" x="5295900" y="3238500"/>
          <p14:tracePt t="74963" x="5343525" y="3171825"/>
          <p14:tracePt t="74980" x="5362575" y="3133725"/>
          <p14:tracePt t="74997" x="5400675" y="3076575"/>
          <p14:tracePt t="75013" x="5448300" y="3009900"/>
          <p14:tracePt t="75030" x="5476875" y="2971800"/>
          <p14:tracePt t="75047" x="5524500" y="2905125"/>
          <p14:tracePt t="75063" x="5600700" y="2857500"/>
          <p14:tracePt t="75080" x="5638800" y="2828925"/>
          <p14:tracePt t="75097" x="5676900" y="2790825"/>
          <p14:tracePt t="75113" x="5715000" y="2752725"/>
          <p14:tracePt t="75130" x="5743575" y="2724150"/>
          <p14:tracePt t="75147" x="5762625" y="2714625"/>
          <p14:tracePt t="75163" x="5772150" y="2705100"/>
          <p14:tracePt t="75202" x="5781675" y="2705100"/>
          <p14:tracePt t="75214" x="5791200" y="2705100"/>
          <p14:tracePt t="81960" x="0" y="0"/>
        </p14:tracePtLst>
      </p14:laserTraceLst>
    </p:ext>
  </p:extLs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382000" cy="12493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Traverse and Update a node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list after the update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34653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P3,40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316831" y="5329535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531358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6" name="Line 26"/>
          <p:cNvSpPr>
            <a:spLocks noChangeShapeType="1"/>
          </p:cNvSpPr>
          <p:nvPr/>
        </p:nvSpPr>
        <p:spPr bwMode="auto">
          <a:xfrm flipH="1">
            <a:off x="4806868" y="2852725"/>
            <a:ext cx="691379" cy="645948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490150" y="2547925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837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08"/>
    </mc:Choice>
    <mc:Fallback xmlns="">
      <p:transition spd="slow" advTm="12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4094" x="5791200" y="2705100"/>
          <p14:tracePt t="5048" x="5781675" y="2705100"/>
          <p14:tracePt t="5052" x="5772150" y="2705100"/>
          <p14:tracePt t="5062" x="5772150" y="2714625"/>
          <p14:tracePt t="5062" x="5743575" y="2724150"/>
          <p14:tracePt t="5071" x="5629275" y="2819400"/>
          <p14:tracePt t="5088" x="5438775" y="3009900"/>
          <p14:tracePt t="5105" x="5295900" y="3181350"/>
          <p14:tracePt t="5122" x="5105400" y="3448050"/>
          <p14:tracePt t="5139" x="4943475" y="3667125"/>
          <p14:tracePt t="5155" x="4867275" y="3800475"/>
          <p14:tracePt t="5172" x="4800600" y="3924300"/>
          <p14:tracePt t="5188" x="4781550" y="3962400"/>
          <p14:tracePt t="5205" x="4762500" y="3990975"/>
          <p14:tracePt t="5221" x="4762500" y="4000500"/>
          <p14:tracePt t="5238" x="4762500" y="4010025"/>
          <p14:tracePt t="5255" x="4752975" y="4019550"/>
          <p14:tracePt t="5433" x="4752975" y="4029075"/>
          <p14:tracePt t="5449" x="0" y="0"/>
        </p14:tracePtLst>
        <p14:tracePtLst>
          <p14:tracePt t="5714" x="4743450" y="4029075"/>
          <p14:tracePt t="6255" x="4743450" y="4038600"/>
          <p14:tracePt t="6259" x="4762500" y="4038600"/>
          <p14:tracePt t="6267" x="4781550" y="4048125"/>
          <p14:tracePt t="6271" x="4829175" y="4086225"/>
          <p14:tracePt t="6287" x="4876800" y="4124325"/>
          <p14:tracePt t="6305" x="4943475" y="4152900"/>
          <p14:tracePt t="6321" x="5000625" y="4181475"/>
          <p14:tracePt t="6338" x="5029200" y="4210050"/>
          <p14:tracePt t="6355" x="5076825" y="4238625"/>
          <p14:tracePt t="6372" x="5114925" y="4257675"/>
          <p14:tracePt t="6388" x="5124450" y="4257675"/>
          <p14:tracePt t="6423" x="5124450" y="4267200"/>
          <p14:tracePt t="6482" x="5133975" y="4267200"/>
          <p14:tracePt t="6636" x="5124450" y="4257675"/>
          <p14:tracePt t="6645" x="5124450" y="4248150"/>
          <p14:tracePt t="6649" x="5114925" y="4229100"/>
          <p14:tracePt t="6654" x="5095875" y="4171950"/>
          <p14:tracePt t="6671" x="5076825" y="4124325"/>
          <p14:tracePt t="6688" x="5067300" y="4095750"/>
          <p14:tracePt t="6705" x="5067300" y="4048125"/>
          <p14:tracePt t="6721" x="5076825" y="4010025"/>
          <p14:tracePt t="6738" x="5095875" y="3971925"/>
          <p14:tracePt t="6755" x="5153025" y="3895725"/>
          <p14:tracePt t="6771" x="5191125" y="3848100"/>
          <p14:tracePt t="6771" x="5200650" y="3838575"/>
          <p14:tracePt t="6788" x="5229225" y="3810000"/>
          <p14:tracePt t="6805" x="5257800" y="3790950"/>
          <p14:tracePt t="6821" x="5286375" y="3752850"/>
          <p14:tracePt t="6838" x="5324475" y="3733800"/>
          <p14:tracePt t="6855" x="5343525" y="3724275"/>
          <p14:tracePt t="6871" x="5353050" y="3724275"/>
          <p14:tracePt t="6888" x="5362575" y="3724275"/>
          <p14:tracePt t="6939" x="5362575" y="3714750"/>
          <p14:tracePt t="6948" x="5372100" y="3714750"/>
          <p14:tracePt t="6954" x="5381625" y="3705225"/>
          <p14:tracePt t="6955" x="5391150" y="3705225"/>
          <p14:tracePt t="6970" x="5410200" y="3686175"/>
          <p14:tracePt t="6987" x="5419725" y="3667125"/>
          <p14:tracePt t="7005" x="5429250" y="3657600"/>
          <p14:tracePt t="7021" x="5438775" y="3648075"/>
          <p14:tracePt t="7037" x="5448300" y="3638550"/>
          <p14:tracePt t="7276" x="5438775" y="3648075"/>
          <p14:tracePt t="7280" x="5429250" y="3657600"/>
          <p14:tracePt t="7289" x="5391150" y="3686175"/>
          <p14:tracePt t="7290" x="5334000" y="3743325"/>
          <p14:tracePt t="7304" x="5267325" y="3781425"/>
          <p14:tracePt t="7320" x="5229225" y="3810000"/>
          <p14:tracePt t="7338" x="5153025" y="3838575"/>
          <p14:tracePt t="7354" x="5076825" y="3867150"/>
          <p14:tracePt t="7371" x="5048250" y="3867150"/>
          <p14:tracePt t="7388" x="5019675" y="3876675"/>
          <p14:tracePt t="7404" x="4991100" y="3876675"/>
          <p14:tracePt t="7421" x="4981575" y="3876675"/>
          <p14:tracePt t="7437" x="4972050" y="3867150"/>
          <p14:tracePt t="7454" x="4972050" y="3838575"/>
          <p14:tracePt t="7471" x="4972050" y="3800475"/>
          <p14:tracePt t="7487" x="4972050" y="3743325"/>
          <p14:tracePt t="7504" x="4981575" y="3667125"/>
          <p14:tracePt t="7520" x="4991100" y="3609975"/>
          <p14:tracePt t="7538" x="5019675" y="3581400"/>
          <p14:tracePt t="7554" x="5029200" y="3571875"/>
          <p14:tracePt t="7571" x="5038725" y="3562350"/>
          <p14:tracePt t="7587" x="5057775" y="3562350"/>
          <p14:tracePt t="7604" x="5067300" y="3552825"/>
          <p14:tracePt t="7621" x="5124450" y="3552825"/>
          <p14:tracePt t="7637" x="5153025" y="3571875"/>
          <p14:tracePt t="7654" x="5191125" y="3590925"/>
          <p14:tracePt t="7671" x="5257800" y="3619500"/>
          <p14:tracePt t="7687" x="5286375" y="3648075"/>
          <p14:tracePt t="7704" x="5305425" y="3667125"/>
          <p14:tracePt t="7721" x="5334000" y="3724275"/>
          <p14:tracePt t="7737" x="5334000" y="3781425"/>
          <p14:tracePt t="7754" x="5343525" y="3819525"/>
          <p14:tracePt t="7771" x="5343525" y="3886200"/>
          <p14:tracePt t="7787" x="5343525" y="3971925"/>
          <p14:tracePt t="7804" x="5343525" y="4010025"/>
          <p14:tracePt t="7821" x="5324475" y="4048125"/>
          <p14:tracePt t="7837" x="5314950" y="4095750"/>
          <p14:tracePt t="7854" x="5314950" y="4133850"/>
          <p14:tracePt t="7871" x="5276850" y="4219575"/>
          <p14:tracePt t="7887" x="5248275" y="4257675"/>
          <p14:tracePt t="7904" x="5238750" y="4276725"/>
          <p14:tracePt t="7920" x="5219700" y="4305300"/>
          <p14:tracePt t="7937" x="5200650" y="4314825"/>
          <p14:tracePt t="7954" x="5172075" y="4324350"/>
          <p14:tracePt t="7970" x="5095875" y="4324350"/>
          <p14:tracePt t="7987" x="4991100" y="4295775"/>
          <p14:tracePt t="8004" x="4962525" y="4286250"/>
          <p14:tracePt t="8021" x="4924425" y="4257675"/>
          <p14:tracePt t="8037" x="4895850" y="4191000"/>
          <p14:tracePt t="8054" x="4886325" y="4143375"/>
          <p14:tracePt t="8071" x="4867275" y="4095750"/>
          <p14:tracePt t="8088" x="4867275" y="4057650"/>
          <p14:tracePt t="8104" x="4886325" y="3895725"/>
          <p14:tracePt t="8121" x="4924425" y="3800475"/>
          <p14:tracePt t="8137" x="4933950" y="3762375"/>
          <p14:tracePt t="8154" x="4953000" y="3733800"/>
          <p14:tracePt t="8170" x="4962525" y="3724275"/>
          <p14:tracePt t="8187" x="4991100" y="3714750"/>
          <p14:tracePt t="8204" x="5029200" y="3714750"/>
          <p14:tracePt t="8220" x="5076825" y="3714750"/>
          <p14:tracePt t="8237" x="5105400" y="3743325"/>
          <p14:tracePt t="8254" x="5143500" y="3762375"/>
          <p14:tracePt t="8270" x="5153025" y="3781425"/>
          <p14:tracePt t="8287" x="5162550" y="3810000"/>
          <p14:tracePt t="8304" x="5172075" y="3810000"/>
          <p14:tracePt t="8320" x="5172075" y="3819525"/>
          <p14:tracePt t="8337" x="5172075" y="3829050"/>
          <p14:tracePt t="8354" x="5172075" y="3838575"/>
          <p14:tracePt t="8965" x="5172075" y="3829050"/>
          <p14:tracePt t="9005" x="5172075" y="3819525"/>
          <p14:tracePt t="9011" x="5181600" y="3819525"/>
          <p14:tracePt t="9015" x="5191125" y="3800475"/>
          <p14:tracePt t="9022" x="5267325" y="3714750"/>
          <p14:tracePt t="9037" x="5314950" y="3657600"/>
          <p14:tracePt t="9037" x="5362575" y="3600450"/>
          <p14:tracePt t="9054" x="5429250" y="3533775"/>
          <p14:tracePt t="9070" x="5524500" y="3467100"/>
          <p14:tracePt t="9087" x="5648325" y="3390900"/>
          <p14:tracePt t="9087" x="5657850" y="3390900"/>
          <p14:tracePt t="9104" x="5676900" y="3371850"/>
          <p14:tracePt t="9120" x="5695950" y="3362325"/>
          <p14:tracePt t="9137" x="5705475" y="3362325"/>
          <p14:tracePt t="9301" x="5715000" y="3352800"/>
          <p14:tracePt t="9305" x="5715000" y="3343275"/>
          <p14:tracePt t="9320" x="5715000" y="3333750"/>
          <p14:tracePt t="9321" x="5724525" y="3295650"/>
          <p14:tracePt t="9337" x="5724525" y="3257550"/>
          <p14:tracePt t="9353" x="5724525" y="3228975"/>
          <p14:tracePt t="9370" x="5724525" y="3219450"/>
          <p14:tracePt t="9387" x="5724525" y="3209925"/>
          <p14:tracePt t="9403" x="5724525" y="3200400"/>
          <p14:tracePt t="10403" x="0" y="0"/>
        </p14:tracePtLst>
      </p14:laserTraceLst>
    </p:ext>
  </p:extLs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207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Traverse and update a node of the Linked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7848600" cy="5410200"/>
          </a:xfrm>
          <a:ln>
            <a:solidFill>
              <a:schemeClr val="tx1"/>
            </a:solidFill>
          </a:ln>
        </p:spPr>
        <p:txBody>
          <a:bodyPr>
            <a:normAutofit lnSpcReduction="10000"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dirty="0" smtClean="0"/>
              <a:t>  temp  = head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b="1" i="1" dirty="0" smtClean="0"/>
              <a:t>while</a:t>
            </a:r>
            <a:r>
              <a:rPr lang="en-US" dirty="0" smtClean="0"/>
              <a:t> ( temp is not NULL ) </a:t>
            </a:r>
            <a:r>
              <a:rPr lang="en-US" b="1" i="1" dirty="0" smtClean="0"/>
              <a:t>do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b="1" i="1" dirty="0"/>
              <a:t> </a:t>
            </a:r>
            <a:r>
              <a:rPr lang="en-US" b="1" i="1" dirty="0" smtClean="0"/>
              <a:t>       if  (</a:t>
            </a:r>
            <a:r>
              <a:rPr lang="en-US" dirty="0" smtClean="0"/>
              <a:t>temp.element.name==P3) </a:t>
            </a:r>
            <a:r>
              <a:rPr lang="en-US" b="1" i="1" dirty="0" smtClean="0"/>
              <a:t>then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b="1" i="1" dirty="0"/>
              <a:t>	</a:t>
            </a:r>
            <a:r>
              <a:rPr lang="en-US" b="1" i="1" dirty="0" smtClean="0"/>
              <a:t>   </a:t>
            </a:r>
            <a:r>
              <a:rPr lang="en-US" dirty="0" err="1" smtClean="0"/>
              <a:t>temp.element.score</a:t>
            </a:r>
            <a:r>
              <a:rPr lang="en-US" dirty="0" smtClean="0"/>
              <a:t> = </a:t>
            </a:r>
            <a:r>
              <a:rPr lang="en-US" dirty="0" err="1" smtClean="0"/>
              <a:t>newscore</a:t>
            </a:r>
            <a:endParaRPr lang="en-US" dirty="0" smtClean="0"/>
          </a:p>
          <a:p>
            <a:pPr marL="0" indent="0">
              <a:lnSpc>
                <a:spcPct val="170000"/>
              </a:lnSpc>
              <a:buNone/>
            </a:pPr>
            <a:r>
              <a:rPr lang="en-US" dirty="0"/>
              <a:t> </a:t>
            </a:r>
            <a:r>
              <a:rPr lang="en-US" dirty="0" smtClean="0"/>
              <a:t>        </a:t>
            </a:r>
            <a:r>
              <a:rPr lang="en-US" b="1" i="1" dirty="0" smtClean="0"/>
              <a:t>else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dirty="0"/>
              <a:t> </a:t>
            </a:r>
            <a:r>
              <a:rPr lang="en-US" dirty="0" smtClean="0"/>
              <a:t>             temp = </a:t>
            </a:r>
            <a:r>
              <a:rPr lang="en-US" dirty="0" err="1" smtClean="0"/>
              <a:t>temp.next</a:t>
            </a:r>
            <a:endParaRPr lang="en-US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5005384"/>
            <a:ext cx="4343400" cy="17158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824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330"/>
    </mc:Choice>
    <mc:Fallback xmlns="">
      <p:transition spd="slow" advTm="713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905" x="5724525" y="3200400"/>
          <p14:tracePt t="2194" x="5734050" y="3209925"/>
          <p14:tracePt t="2198" x="5753100" y="3219450"/>
          <p14:tracePt t="2205" x="5762625" y="3219450"/>
          <p14:tracePt t="2209" x="5772150" y="3228975"/>
          <p14:tracePt t="2267" x="5753100" y="3219450"/>
          <p14:tracePt t="2271" x="5724525" y="3209925"/>
          <p14:tracePt t="2271" x="5648325" y="3181350"/>
          <p14:tracePt t="2283" x="5362575" y="3019425"/>
          <p14:tracePt t="2299" x="5143500" y="2895600"/>
          <p14:tracePt t="2315" x="4857750" y="2752725"/>
          <p14:tracePt t="2332" x="4581525" y="2619375"/>
          <p14:tracePt t="2349" x="4467225" y="2562225"/>
          <p14:tracePt t="2365" x="4371975" y="2524125"/>
          <p14:tracePt t="2382" x="4333875" y="2514600"/>
          <p14:tracePt t="2399" x="4324350" y="2514600"/>
          <p14:tracePt t="2415" x="4314825" y="2514600"/>
          <p14:tracePt t="2432" x="4314825" y="2505075"/>
          <p14:tracePt t="2449" x="4314825" y="2495550"/>
          <p14:tracePt t="2895" x="4305300" y="2476500"/>
          <p14:tracePt t="2901" x="4295775" y="2466975"/>
          <p14:tracePt t="2904" x="4295775" y="2457450"/>
          <p14:tracePt t="2914" x="4267200" y="2428875"/>
          <p14:tracePt t="2920" x="4143375" y="2286000"/>
          <p14:tracePt t="2932" x="4029075" y="2171700"/>
          <p14:tracePt t="2948" x="3914775" y="2066925"/>
          <p14:tracePt t="2965" x="3800475" y="1962150"/>
          <p14:tracePt t="2982" x="3771900" y="1933575"/>
          <p14:tracePt t="2998" x="3752850" y="1914525"/>
          <p14:tracePt t="3015" x="3733800" y="1885950"/>
          <p14:tracePt t="3031" x="3724275" y="1885950"/>
          <p14:tracePt t="3049" x="3724275" y="1876425"/>
          <p14:tracePt t="3065" x="3714750" y="1866900"/>
          <p14:tracePt t="3258" x="3705225" y="1866900"/>
          <p14:tracePt t="4278" x="3695700" y="1866900"/>
          <p14:tracePt t="4307" x="3686175" y="1866900"/>
          <p14:tracePt t="4316" x="3686175" y="1857375"/>
          <p14:tracePt t="4331" x="3638550" y="1838325"/>
          <p14:tracePt t="4331" x="3533775" y="1800225"/>
          <p14:tracePt t="4348" x="3429000" y="1771650"/>
          <p14:tracePt t="4364" x="3257550" y="1733550"/>
          <p14:tracePt t="4381" x="3181350" y="1724025"/>
          <p14:tracePt t="4398" x="3162300" y="1724025"/>
          <p14:tracePt t="4414" x="3133725" y="1724025"/>
          <p14:tracePt t="4484" x="3124200" y="1724025"/>
          <p14:tracePt t="4593" x="3124200" y="1714500"/>
          <p14:tracePt t="4605" x="3124200" y="1704975"/>
          <p14:tracePt t="4618" x="3124200" y="1695450"/>
          <p14:tracePt t="4631" x="3124200" y="1685925"/>
          <p14:tracePt t="4636" x="3124200" y="1676400"/>
          <p14:tracePt t="4647" x="3124200" y="1666875"/>
          <p14:tracePt t="4723" x="3133725" y="1666875"/>
          <p14:tracePt t="5125" x="3133725" y="1676400"/>
          <p14:tracePt t="6158" x="3133725" y="1685925"/>
          <p14:tracePt t="6168" x="3133725" y="1695450"/>
          <p14:tracePt t="6172" x="3114675" y="1695450"/>
          <p14:tracePt t="6186" x="3105150" y="1704975"/>
          <p14:tracePt t="6187" x="3086100" y="1714500"/>
          <p14:tracePt t="6198" x="3076575" y="1724025"/>
          <p14:tracePt t="6215" x="3067050" y="1743075"/>
          <p14:tracePt t="6215" x="3057525" y="1752600"/>
          <p14:tracePt t="6232" x="3057525" y="1762125"/>
          <p14:tracePt t="6248" x="3048000" y="1762125"/>
          <p14:tracePt t="6282" x="3048000" y="1771650"/>
          <p14:tracePt t="6311" x="3048000" y="1781175"/>
          <p14:tracePt t="6337" x="3038475" y="1781175"/>
          <p14:tracePt t="6362" x="3028950" y="1781175"/>
          <p14:tracePt t="6370" x="3028950" y="1790700"/>
          <p14:tracePt t="6413" x="3028950" y="1800225"/>
          <p14:tracePt t="6425" x="3028950" y="1809750"/>
          <p14:tracePt t="6431" x="3019425" y="1809750"/>
          <p14:tracePt t="6453" x="3009900" y="1819275"/>
          <p14:tracePt t="6477" x="3009900" y="1828800"/>
          <p14:tracePt t="6486" x="3000375" y="1828800"/>
          <p14:tracePt t="6490" x="2990850" y="1828800"/>
          <p14:tracePt t="6498" x="2981325" y="1838325"/>
          <p14:tracePt t="6514" x="2952750" y="1857375"/>
          <p14:tracePt t="6531" x="2933700" y="1866900"/>
          <p14:tracePt t="6548" x="2914650" y="1885950"/>
          <p14:tracePt t="6564" x="2895600" y="1895475"/>
          <p14:tracePt t="6581" x="2886075" y="1895475"/>
          <p14:tracePt t="6598" x="2876550" y="1905000"/>
          <p14:tracePt t="6637" x="2867025" y="1905000"/>
          <p14:tracePt t="6861" x="2857500" y="1905000"/>
          <p14:tracePt t="6865" x="2857500" y="1914525"/>
          <p14:tracePt t="6877" x="2847975" y="1914525"/>
          <p14:tracePt t="6886" x="2828925" y="1914525"/>
          <p14:tracePt t="6887" x="2809875" y="1914525"/>
          <p14:tracePt t="6897" x="2752725" y="1914525"/>
          <p14:tracePt t="6914" x="2714625" y="1914525"/>
          <p14:tracePt t="6931" x="2667000" y="1924050"/>
          <p14:tracePt t="6947" x="2638425" y="1933575"/>
          <p14:tracePt t="6964" x="2628900" y="1943100"/>
          <p14:tracePt t="6981" x="2619375" y="1943100"/>
          <p14:tracePt t="6997" x="2609850" y="1952625"/>
          <p14:tracePt t="7014" x="2600325" y="1952625"/>
          <p14:tracePt t="7031" x="2581275" y="1971675"/>
          <p14:tracePt t="7047" x="2571750" y="1971675"/>
          <p14:tracePt t="7085" x="2571750" y="1981200"/>
          <p14:tracePt t="7097" x="2562225" y="1981200"/>
          <p14:tracePt t="7131" x="2552700" y="1981200"/>
          <p14:tracePt t="8967" x="2543175" y="1981200"/>
          <p14:tracePt t="8973" x="2514600" y="1981200"/>
          <p14:tracePt t="8977" x="2457450" y="1981200"/>
          <p14:tracePt t="8985" x="2286000" y="1981200"/>
          <p14:tracePt t="8998" x="2095500" y="1981200"/>
          <p14:tracePt t="9015" x="1952625" y="1990725"/>
          <p14:tracePt t="9031" x="1857375" y="2009775"/>
          <p14:tracePt t="9048" x="1743075" y="2019300"/>
          <p14:tracePt t="9064" x="1628775" y="2028825"/>
          <p14:tracePt t="9081" x="1590675" y="2028825"/>
          <p14:tracePt t="9098" x="1562100" y="2028825"/>
          <p14:tracePt t="9114" x="1533525" y="2038350"/>
          <p14:tracePt t="9148" x="1524000" y="2038350"/>
          <p14:tracePt t="9149" x="1504950" y="2057400"/>
          <p14:tracePt t="9165" x="1476375" y="2057400"/>
          <p14:tracePt t="9181" x="1438275" y="2057400"/>
          <p14:tracePt t="9198" x="1400175" y="2066925"/>
          <p14:tracePt t="9198" x="1390650" y="2066925"/>
          <p14:tracePt t="9215" x="1371600" y="2076450"/>
          <p14:tracePt t="9231" x="1352550" y="2076450"/>
          <p14:tracePt t="9247" x="1304925" y="2076450"/>
          <p14:tracePt t="9265" x="1247775" y="2076450"/>
          <p14:tracePt t="9281" x="1152525" y="2076450"/>
          <p14:tracePt t="9297" x="1085850" y="2076450"/>
          <p14:tracePt t="9314" x="1028700" y="2066925"/>
          <p14:tracePt t="9331" x="990600" y="2057400"/>
          <p14:tracePt t="9348" x="962025" y="2057400"/>
          <p14:tracePt t="9364" x="942975" y="2057400"/>
          <p14:tracePt t="9381" x="933450" y="2057400"/>
          <p14:tracePt t="9398" x="923925" y="2057400"/>
          <p14:tracePt t="9414" x="904875" y="2057400"/>
          <p14:tracePt t="9431" x="885825" y="2057400"/>
          <p14:tracePt t="9448" x="876300" y="2057400"/>
          <p14:tracePt t="9464" x="866775" y="2057400"/>
          <p14:tracePt t="9481" x="847725" y="2057400"/>
          <p14:tracePt t="9498" x="838200" y="2057400"/>
          <p14:tracePt t="9514" x="819150" y="2057400"/>
          <p14:tracePt t="9531" x="809625" y="2047875"/>
          <p14:tracePt t="9548" x="809625" y="2038350"/>
          <p14:tracePt t="9564" x="800100" y="2038350"/>
          <p14:tracePt t="10304" x="809625" y="2038350"/>
          <p14:tracePt t="10329" x="819150" y="2038350"/>
          <p14:tracePt t="10341" x="828675" y="2038350"/>
          <p14:tracePt t="10355" x="838200" y="2038350"/>
          <p14:tracePt t="10359" x="847725" y="2038350"/>
          <p14:tracePt t="10363" x="866775" y="2038350"/>
          <p14:tracePt t="10413" x="876300" y="2038350"/>
          <p14:tracePt t="10430" x="885825" y="2038350"/>
          <p14:tracePt t="10469" x="895350" y="2038350"/>
          <p14:tracePt t="10513" x="904875" y="2038350"/>
          <p14:tracePt t="10549" x="914400" y="2038350"/>
          <p14:tracePt t="10557" x="923925" y="2038350"/>
          <p14:tracePt t="10574" x="933450" y="2038350"/>
          <p14:tracePt t="10624" x="942975" y="2038350"/>
          <p14:tracePt t="10670" x="952500" y="2038350"/>
          <p14:tracePt t="10799" x="952500" y="2047875"/>
          <p14:tracePt t="10812" x="962025" y="2047875"/>
          <p14:tracePt t="10838" x="971550" y="2047875"/>
          <p14:tracePt t="10858" x="981075" y="2047875"/>
          <p14:tracePt t="10862" x="990600" y="2047875"/>
          <p14:tracePt t="11228" x="1000125" y="2047875"/>
          <p14:tracePt t="11232" x="1009650" y="2047875"/>
          <p14:tracePt t="11246" x="1028700" y="2047875"/>
          <p14:tracePt t="11246" x="1066800" y="2047875"/>
          <p14:tracePt t="11263" x="1143000" y="2028825"/>
          <p14:tracePt t="11279" x="1228725" y="2028825"/>
          <p14:tracePt t="11296" x="1285875" y="2028825"/>
          <p14:tracePt t="11312" x="1352550" y="2047875"/>
          <p14:tracePt t="11329" x="1495425" y="2057400"/>
          <p14:tracePt t="11346" x="1619250" y="2076450"/>
          <p14:tracePt t="11362" x="1714500" y="2095500"/>
          <p14:tracePt t="11379" x="1809750" y="2114550"/>
          <p14:tracePt t="11395" x="1866900" y="2124075"/>
          <p14:tracePt t="11412" x="1924050" y="2124075"/>
          <p14:tracePt t="11429" x="1962150" y="2124075"/>
          <p14:tracePt t="11445" x="2019300" y="2124075"/>
          <p14:tracePt t="11462" x="2057400" y="2114550"/>
          <p14:tracePt t="11479" x="2076450" y="2114550"/>
          <p14:tracePt t="11495" x="2095500" y="2114550"/>
          <p14:tracePt t="11512" x="2124075" y="2114550"/>
          <p14:tracePt t="11529" x="2143125" y="2105025"/>
          <p14:tracePt t="11546" x="2171700" y="2105025"/>
          <p14:tracePt t="11562" x="2190750" y="2105025"/>
          <p14:tracePt t="11579" x="2200275" y="2105025"/>
          <p14:tracePt t="11596" x="2209800" y="2095500"/>
          <p14:tracePt t="11612" x="2228850" y="2095500"/>
          <p14:tracePt t="11629" x="2238375" y="2095500"/>
          <p14:tracePt t="11646" x="2257425" y="2095500"/>
          <p14:tracePt t="11662" x="2266950" y="2095500"/>
          <p14:tracePt t="11679" x="2276475" y="2095500"/>
          <p14:tracePt t="11721" x="2286000" y="2095500"/>
          <p14:tracePt t="12285" x="2295525" y="2095500"/>
          <p14:tracePt t="12794" x="2286000" y="2095500"/>
          <p14:tracePt t="12805" x="2257425" y="2114550"/>
          <p14:tracePt t="12806" x="2219325" y="2133600"/>
          <p14:tracePt t="12812" x="2066925" y="2238375"/>
          <p14:tracePt t="12828" x="1704975" y="2447925"/>
          <p14:tracePt t="12845" x="1533525" y="2562225"/>
          <p14:tracePt t="12862" x="1304925" y="2724150"/>
          <p14:tracePt t="12878" x="1095375" y="2819400"/>
          <p14:tracePt t="12895" x="962025" y="2886075"/>
          <p14:tracePt t="12912" x="866775" y="2952750"/>
          <p14:tracePt t="12929" x="819150" y="3000375"/>
          <p14:tracePt t="12945" x="800100" y="3019425"/>
          <p14:tracePt t="12962" x="771525" y="3048000"/>
          <p14:tracePt t="12978" x="733425" y="3067050"/>
          <p14:tracePt t="12995" x="723900" y="3076575"/>
          <p14:tracePt t="13012" x="714375" y="3076575"/>
          <p14:tracePt t="13028" x="704850" y="3086100"/>
          <p14:tracePt t="13045" x="695325" y="3086100"/>
          <p14:tracePt t="13061" x="695325" y="3095625"/>
          <p14:tracePt t="13078" x="685800" y="3095625"/>
          <p14:tracePt t="13095" x="676275" y="3095625"/>
          <p14:tracePt t="13111" x="666750" y="3095625"/>
          <p14:tracePt t="13146" x="657225" y="3095625"/>
          <p14:tracePt t="13147" x="647700" y="3105150"/>
          <p14:tracePt t="13162" x="619125" y="3105150"/>
          <p14:tracePt t="13376" x="619125" y="3095625"/>
          <p14:tracePt t="13401" x="619125" y="3086100"/>
          <p14:tracePt t="13491" x="619125" y="3076575"/>
          <p14:tracePt t="13566" x="619125" y="3067050"/>
          <p14:tracePt t="13587" x="628650" y="3067050"/>
          <p14:tracePt t="13606" x="628650" y="3057525"/>
          <p14:tracePt t="13630" x="628650" y="3048000"/>
          <p14:tracePt t="13637" x="638175" y="3048000"/>
          <p14:tracePt t="13640" x="638175" y="3038475"/>
          <p14:tracePt t="13665" x="638175" y="3028950"/>
          <p14:tracePt t="13679" x="647700" y="3019425"/>
          <p14:tracePt t="13694" x="657225" y="3009900"/>
          <p14:tracePt t="13695" x="666750" y="2990850"/>
          <p14:tracePt t="13711" x="685800" y="2971800"/>
          <p14:tracePt t="13728" x="695325" y="2952750"/>
          <p14:tracePt t="13745" x="752475" y="2924175"/>
          <p14:tracePt t="13761" x="838200" y="2867025"/>
          <p14:tracePt t="13778" x="933450" y="2809875"/>
          <p14:tracePt t="13795" x="1133475" y="2686050"/>
          <p14:tracePt t="13811" x="1371600" y="2571750"/>
          <p14:tracePt t="13828" x="1485900" y="2514600"/>
          <p14:tracePt t="13845" x="1733550" y="2428875"/>
          <p14:tracePt t="13861" x="1876425" y="2381250"/>
          <p14:tracePt t="13878" x="1990725" y="2352675"/>
          <p14:tracePt t="13895" x="2085975" y="2333625"/>
          <p14:tracePt t="13911" x="2171700" y="2333625"/>
          <p14:tracePt t="13928" x="2247900" y="2333625"/>
          <p14:tracePt t="13945" x="2333625" y="2333625"/>
          <p14:tracePt t="13961" x="2486025" y="2371725"/>
          <p14:tracePt t="13978" x="2619375" y="2419350"/>
          <p14:tracePt t="13978" x="2676525" y="2438400"/>
          <p14:tracePt t="13995" x="2752725" y="2486025"/>
          <p14:tracePt t="14011" x="2857500" y="2552700"/>
          <p14:tracePt t="14028" x="2952750" y="2609850"/>
          <p14:tracePt t="14045" x="2990850" y="2638425"/>
          <p14:tracePt t="14061" x="3038475" y="2676525"/>
          <p14:tracePt t="14078" x="3076575" y="2752725"/>
          <p14:tracePt t="14095" x="3124200" y="2828925"/>
          <p14:tracePt t="14111" x="3143250" y="2886075"/>
          <p14:tracePt t="14128" x="3143250" y="2924175"/>
          <p14:tracePt t="14146" x="3143250" y="2952750"/>
          <p14:tracePt t="14161" x="3143250" y="2981325"/>
          <p14:tracePt t="14178" x="3143250" y="3009900"/>
          <p14:tracePt t="14531" x="3143250" y="3019425"/>
          <p14:tracePt t="14546" x="3143250" y="3038475"/>
          <p14:tracePt t="14552" x="3143250" y="3057525"/>
          <p14:tracePt t="14555" x="3143250" y="3076575"/>
          <p14:tracePt t="14564" x="3143250" y="3143250"/>
          <p14:tracePt t="14577" x="3143250" y="3190875"/>
          <p14:tracePt t="14594" x="3143250" y="3248025"/>
          <p14:tracePt t="14611" x="3124200" y="3295650"/>
          <p14:tracePt t="14628" x="3114675" y="3314700"/>
          <p14:tracePt t="14645" x="3086100" y="3352800"/>
          <p14:tracePt t="14661" x="2981325" y="3390900"/>
          <p14:tracePt t="14678" x="2790825" y="3409950"/>
          <p14:tracePt t="14695" x="2590800" y="3409950"/>
          <p14:tracePt t="14711" x="2409825" y="3362325"/>
          <p14:tracePt t="14728" x="2286000" y="3257550"/>
          <p14:tracePt t="14744" x="2247900" y="3219450"/>
          <p14:tracePt t="14761" x="2219325" y="3181350"/>
          <p14:tracePt t="14777" x="2219325" y="3133725"/>
          <p14:tracePt t="14794" x="2219325" y="3095625"/>
          <p14:tracePt t="14811" x="2238375" y="3028950"/>
          <p14:tracePt t="14827" x="2257425" y="2981325"/>
          <p14:tracePt t="14844" x="2257425" y="2962275"/>
          <p14:tracePt t="14861" x="2286000" y="2933700"/>
          <p14:tracePt t="14877" x="2324100" y="2905125"/>
          <p14:tracePt t="14894" x="2381250" y="2867025"/>
          <p14:tracePt t="14911" x="2476500" y="2819400"/>
          <p14:tracePt t="14927" x="2533650" y="2800350"/>
          <p14:tracePt t="14944" x="2571750" y="2800350"/>
          <p14:tracePt t="14961" x="2638425" y="2800350"/>
          <p14:tracePt t="14977" x="2705100" y="2800350"/>
          <p14:tracePt t="14994" x="2714625" y="2800350"/>
          <p14:tracePt t="15011" x="2752725" y="2800350"/>
          <p14:tracePt t="15027" x="2781300" y="2828925"/>
          <p14:tracePt t="15044" x="2819400" y="2857500"/>
          <p14:tracePt t="15061" x="2867025" y="2905125"/>
          <p14:tracePt t="15078" x="2905125" y="2952750"/>
          <p14:tracePt t="15094" x="2933700" y="2990850"/>
          <p14:tracePt t="15111" x="2933700" y="3000375"/>
          <p14:tracePt t="15127" x="2933700" y="3009900"/>
          <p14:tracePt t="17784" x="2933700" y="3019425"/>
          <p14:tracePt t="18517" x="2943225" y="3019425"/>
          <p14:tracePt t="18538" x="2952750" y="3019425"/>
          <p14:tracePt t="18542" x="2962275" y="3019425"/>
          <p14:tracePt t="24499" x="2962275" y="3028950"/>
          <p14:tracePt t="24516" x="2962275" y="3038475"/>
          <p14:tracePt t="24530" x="2971800" y="3038475"/>
          <p14:tracePt t="24530" x="3019425" y="3086100"/>
          <p14:tracePt t="24541" x="3448050" y="3429000"/>
          <p14:tracePt t="24558" x="3981450" y="3914775"/>
          <p14:tracePt t="24574" x="4857750" y="4686300"/>
          <p14:tracePt t="24591" x="5600700" y="5314950"/>
          <p14:tracePt t="24608" x="5819775" y="5514975"/>
          <p14:tracePt t="24624" x="6019800" y="5686425"/>
          <p14:tracePt t="24641" x="6067425" y="5724525"/>
          <p14:tracePt t="24691" x="6067425" y="5715000"/>
          <p14:tracePt t="24861" x="6086475" y="5724525"/>
          <p14:tracePt t="24869" x="6219825" y="5838825"/>
          <p14:tracePt t="24873" x="6400800" y="5991225"/>
          <p14:tracePt t="24882" x="6781800" y="6305550"/>
          <p14:tracePt t="24890" x="7277100" y="6677025"/>
          <p14:tracePt t="24908" x="7496175" y="6781800"/>
          <p14:tracePt t="24924" x="7524750" y="6791325"/>
          <p14:tracePt t="24941" x="7534275" y="6791325"/>
          <p14:tracePt t="24957" x="7553325" y="6762750"/>
          <p14:tracePt t="24974" x="7553325" y="6724650"/>
          <p14:tracePt t="24991" x="7553325" y="6667500"/>
          <p14:tracePt t="25007" x="7572375" y="6619875"/>
          <p14:tracePt t="25024" x="7581900" y="6591300"/>
          <p14:tracePt t="25041" x="7600950" y="6543675"/>
          <p14:tracePt t="25057" x="7629525" y="6496050"/>
          <p14:tracePt t="25074" x="7648575" y="6477000"/>
          <p14:tracePt t="25091" x="7648575" y="6457950"/>
          <p14:tracePt t="25107" x="7658100" y="6448425"/>
          <p14:tracePt t="25156" x="7667625" y="6448425"/>
          <p14:tracePt t="25333" x="7658100" y="6448425"/>
          <p14:tracePt t="25341" x="7658100" y="6438900"/>
          <p14:tracePt t="25347" x="7658100" y="6429375"/>
          <p14:tracePt t="25358" x="7648575" y="6400800"/>
          <p14:tracePt t="25374" x="7639050" y="6391275"/>
          <p14:tracePt t="25391" x="7629525" y="6372225"/>
          <p14:tracePt t="25408" x="7620000" y="6362700"/>
          <p14:tracePt t="25424" x="7620000" y="6353175"/>
          <p14:tracePt t="25441" x="7620000" y="6343650"/>
          <p14:tracePt t="25481" x="7620000" y="6334125"/>
          <p14:tracePt t="26004" x="7620000" y="6324600"/>
          <p14:tracePt t="26008" x="7600950" y="6324600"/>
          <p14:tracePt t="26016" x="7553325" y="6305550"/>
          <p14:tracePt t="26024" x="7496175" y="6276975"/>
          <p14:tracePt t="26040" x="7372350" y="6229350"/>
          <p14:tracePt t="26057" x="7239000" y="6210300"/>
          <p14:tracePt t="26074" x="7105650" y="6191250"/>
          <p14:tracePt t="26090" x="6810375" y="6181725"/>
          <p14:tracePt t="26108" x="6572250" y="6181725"/>
          <p14:tracePt t="26124" x="6238875" y="6181725"/>
          <p14:tracePt t="26140" x="5943600" y="6181725"/>
          <p14:tracePt t="26158" x="5772150" y="6181725"/>
          <p14:tracePt t="26175" x="5629275" y="6181725"/>
          <p14:tracePt t="26191" x="5553075" y="6172200"/>
          <p14:tracePt t="26208" x="5514975" y="6172200"/>
          <p14:tracePt t="26225" x="5486400" y="6172200"/>
          <p14:tracePt t="26241" x="5448300" y="6162675"/>
          <p14:tracePt t="26258" x="5410200" y="6153150"/>
          <p14:tracePt t="26275" x="5381625" y="6153150"/>
          <p14:tracePt t="26291" x="5353050" y="6143625"/>
          <p14:tracePt t="26308" x="5324475" y="6134100"/>
          <p14:tracePt t="26308" x="5314950" y="6134100"/>
          <p14:tracePt t="26325" x="5295900" y="6134100"/>
          <p14:tracePt t="26341" x="5276850" y="6134100"/>
          <p14:tracePt t="26358" x="5229225" y="6115050"/>
          <p14:tracePt t="26375" x="5210175" y="6115050"/>
          <p14:tracePt t="26375" x="5181600" y="6115050"/>
          <p14:tracePt t="26392" x="5162550" y="6105525"/>
          <p14:tracePt t="26408" x="5124450" y="6096000"/>
          <p14:tracePt t="26425" x="5114925" y="6086475"/>
          <p14:tracePt t="26441" x="5095875" y="6067425"/>
          <p14:tracePt t="26458" x="5067300" y="6048375"/>
          <p14:tracePt t="26474" x="5038725" y="6029325"/>
          <p14:tracePt t="26491" x="5038725" y="6019800"/>
          <p14:tracePt t="26508" x="5029200" y="6019800"/>
          <p14:tracePt t="26524" x="5019675" y="6010275"/>
          <p14:tracePt t="26589" x="5019675" y="6000750"/>
          <p14:tracePt t="26618" x="5019675" y="5991225"/>
          <p14:tracePt t="26639" x="5029200" y="5981700"/>
          <p14:tracePt t="26643" x="5038725" y="5981700"/>
          <p14:tracePt t="26657" x="5067300" y="5981700"/>
          <p14:tracePt t="26658" x="5162550" y="5943600"/>
          <p14:tracePt t="26674" x="5362575" y="5905500"/>
          <p14:tracePt t="26691" x="5495925" y="5876925"/>
          <p14:tracePt t="26691" x="5562600" y="5867400"/>
          <p14:tracePt t="26708" x="5705475" y="5838825"/>
          <p14:tracePt t="26724" x="5981700" y="5791200"/>
          <p14:tracePt t="26741" x="6181725" y="5753100"/>
          <p14:tracePt t="26758" x="6496050" y="5734050"/>
          <p14:tracePt t="26775" x="6686550" y="5724525"/>
          <p14:tracePt t="26791" x="6934200" y="5734050"/>
          <p14:tracePt t="26808" x="7115175" y="5772150"/>
          <p14:tracePt t="26825" x="7210425" y="5781675"/>
          <p14:tracePt t="26841" x="7467600" y="5781675"/>
          <p14:tracePt t="26858" x="7696200" y="5753100"/>
          <p14:tracePt t="26874" x="7896225" y="5743575"/>
          <p14:tracePt t="26891" x="8058150" y="5734050"/>
          <p14:tracePt t="26908" x="8115300" y="5724525"/>
          <p14:tracePt t="26924" x="8210550" y="5724525"/>
          <p14:tracePt t="26941" x="8277225" y="5724525"/>
          <p14:tracePt t="26958" x="8334375" y="5724525"/>
          <p14:tracePt t="26975" x="8362950" y="5724525"/>
          <p14:tracePt t="26991" x="8382000" y="5724525"/>
          <p14:tracePt t="27008" x="8401050" y="5724525"/>
          <p14:tracePt t="27024" x="8420100" y="5724525"/>
          <p14:tracePt t="27041" x="8429625" y="5724525"/>
          <p14:tracePt t="27057" x="8439150" y="5724525"/>
          <p14:tracePt t="27170" x="8429625" y="5724525"/>
          <p14:tracePt t="27178" x="8420100" y="5724525"/>
          <p14:tracePt t="27182" x="8410575" y="5724525"/>
          <p14:tracePt t="27191" x="8382000" y="5734050"/>
          <p14:tracePt t="27207" x="8277225" y="5743575"/>
          <p14:tracePt t="27224" x="7877175" y="5743575"/>
          <p14:tracePt t="27241" x="7534275" y="5743575"/>
          <p14:tracePt t="27258" x="6943725" y="5743575"/>
          <p14:tracePt t="27274" x="6657975" y="5753100"/>
          <p14:tracePt t="27291" x="6105525" y="5829300"/>
          <p14:tracePt t="27308" x="5619750" y="5915025"/>
          <p14:tracePt t="27324" x="5410200" y="5962650"/>
          <p14:tracePt t="27341" x="5172075" y="5981700"/>
          <p14:tracePt t="27358" x="5086350" y="5981700"/>
          <p14:tracePt t="27374" x="5048250" y="5991225"/>
          <p14:tracePt t="27391" x="5029200" y="5991225"/>
          <p14:tracePt t="27408" x="5010150" y="5991225"/>
          <p14:tracePt t="27477" x="5019675" y="5981700"/>
          <p14:tracePt t="27483" x="5048250" y="5981700"/>
          <p14:tracePt t="27487" x="5124450" y="5972175"/>
          <p14:tracePt t="27496" x="5362575" y="5943600"/>
          <p14:tracePt t="27507" x="5838825" y="5924550"/>
          <p14:tracePt t="27524" x="6419850" y="5895975"/>
          <p14:tracePt t="27541" x="6772275" y="5886450"/>
          <p14:tracePt t="27557" x="7162800" y="5886450"/>
          <p14:tracePt t="27574" x="7467600" y="5895975"/>
          <p14:tracePt t="27591" x="7629525" y="5905500"/>
          <p14:tracePt t="27607" x="7715250" y="5924550"/>
          <p14:tracePt t="27624" x="7753350" y="5943600"/>
          <p14:tracePt t="27641" x="7762875" y="5943600"/>
          <p14:tracePt t="27658" x="7772400" y="5953125"/>
          <p14:tracePt t="28521" x="7762875" y="5953125"/>
          <p14:tracePt t="28528" x="7743825" y="5953125"/>
          <p14:tracePt t="28532" x="7724775" y="5953125"/>
          <p14:tracePt t="28532" x="7648575" y="5953125"/>
          <p14:tracePt t="28540" x="7362825" y="5943600"/>
          <p14:tracePt t="28557" x="7172325" y="5943600"/>
          <p14:tracePt t="28573" x="6962775" y="5943600"/>
          <p14:tracePt t="28590" x="6724650" y="5943600"/>
          <p14:tracePt t="28607" x="6505575" y="5943600"/>
          <p14:tracePt t="28624" x="6457950" y="5943600"/>
          <p14:tracePt t="28640" x="6410325" y="5953125"/>
          <p14:tracePt t="28657" x="6391275" y="5953125"/>
          <p14:tracePt t="28674" x="6381750" y="5953125"/>
          <p14:tracePt t="28979" x="6372225" y="5953125"/>
          <p14:tracePt t="28983" x="6315075" y="5953125"/>
          <p14:tracePt t="28992" x="6219825" y="5915025"/>
          <p14:tracePt t="28996" x="6048375" y="5886450"/>
          <p14:tracePt t="29007" x="5800725" y="5848350"/>
          <p14:tracePt t="29023" x="5467350" y="5810250"/>
          <p14:tracePt t="29040" x="5191125" y="5800725"/>
          <p14:tracePt t="29057" x="5048250" y="5800725"/>
          <p14:tracePt t="29073" x="4943475" y="5800725"/>
          <p14:tracePt t="29090" x="4895850" y="5800725"/>
          <p14:tracePt t="29107" x="4876800" y="5800725"/>
          <p14:tracePt t="29123" x="4867275" y="5800725"/>
          <p14:tracePt t="29159" x="4857750" y="5800725"/>
          <p14:tracePt t="29231" x="4857750" y="5791200"/>
          <p14:tracePt t="29508" x="4857750" y="5781675"/>
          <p14:tracePt t="30707" x="4867275" y="5781675"/>
          <p14:tracePt t="30711" x="4867275" y="5772150"/>
          <p14:tracePt t="30714" x="4895850" y="5772150"/>
          <p14:tracePt t="30723" x="5172075" y="5724525"/>
          <p14:tracePt t="30740" x="5381625" y="5724525"/>
          <p14:tracePt t="30756" x="5781675" y="5724525"/>
          <p14:tracePt t="30773" x="6096000" y="5724525"/>
          <p14:tracePt t="30790" x="6229350" y="5724525"/>
          <p14:tracePt t="30806" x="6296025" y="5734050"/>
          <p14:tracePt t="30806" x="6305550" y="5734050"/>
          <p14:tracePt t="30823" x="6324600" y="5734050"/>
          <p14:tracePt t="30869" x="6324600" y="5743575"/>
          <p14:tracePt t="30933" x="6334125" y="5743575"/>
          <p14:tracePt t="31127" x="6334125" y="5753100"/>
          <p14:tracePt t="31724" x="6324600" y="5753100"/>
          <p14:tracePt t="31732" x="6296025" y="5762625"/>
          <p14:tracePt t="31739" x="6238875" y="5772150"/>
          <p14:tracePt t="31744" x="6172200" y="5781675"/>
          <p14:tracePt t="31756" x="6076950" y="5819775"/>
          <p14:tracePt t="31772" x="5972175" y="5848350"/>
          <p14:tracePt t="31789" x="5905500" y="5848350"/>
          <p14:tracePt t="31806" x="5829300" y="5857875"/>
          <p14:tracePt t="31822" x="5762625" y="5857875"/>
          <p14:tracePt t="31839" x="5734050" y="5857875"/>
          <p14:tracePt t="31856" x="5695950" y="5848350"/>
          <p14:tracePt t="31872" x="5686425" y="5848350"/>
          <p14:tracePt t="31889" x="5676900" y="5838825"/>
          <p14:tracePt t="31934" x="5667375" y="5838825"/>
          <p14:tracePt t="31976" x="5657850" y="5838825"/>
          <p14:tracePt t="32010" x="5657850" y="5829300"/>
          <p14:tracePt t="32189" x="5667375" y="5829300"/>
          <p14:tracePt t="32218" x="5676900" y="5829300"/>
          <p14:tracePt t="32224" x="5686425" y="5829300"/>
          <p14:tracePt t="32228" x="5715000" y="5829300"/>
          <p14:tracePt t="32239" x="5819775" y="5819775"/>
          <p14:tracePt t="32255" x="5943600" y="5800725"/>
          <p14:tracePt t="32272" x="6115050" y="5791200"/>
          <p14:tracePt t="32289" x="6305550" y="5791200"/>
          <p14:tracePt t="32305" x="6362700" y="5791200"/>
          <p14:tracePt t="32322" x="6410325" y="5791200"/>
          <p14:tracePt t="32339" x="6438900" y="5791200"/>
          <p14:tracePt t="32356" x="6448425" y="5791200"/>
          <p14:tracePt t="32372" x="6477000" y="5791200"/>
          <p14:tracePt t="32389" x="6505575" y="5791200"/>
          <p14:tracePt t="32427" x="6515100" y="5791200"/>
          <p14:tracePt t="32905" x="6524625" y="5791200"/>
          <p14:tracePt t="32915" x="6553200" y="5800725"/>
          <p14:tracePt t="32915" x="6581775" y="5810250"/>
          <p14:tracePt t="32922" x="6686550" y="5829300"/>
          <p14:tracePt t="32938" x="7058025" y="5829300"/>
          <p14:tracePt t="32955" x="7239000" y="5810250"/>
          <p14:tracePt t="32972" x="7515225" y="5762625"/>
          <p14:tracePt t="32989" x="7639050" y="5753100"/>
          <p14:tracePt t="33005" x="7686675" y="5753100"/>
          <p14:tracePt t="33022" x="7781925" y="5753100"/>
          <p14:tracePt t="33039" x="7829550" y="5753100"/>
          <p14:tracePt t="33055" x="7839075" y="5753100"/>
          <p14:tracePt t="33072" x="7858125" y="5753100"/>
          <p14:tracePt t="33116" x="7867650" y="5753100"/>
          <p14:tracePt t="33547" x="7877175" y="5753100"/>
          <p14:tracePt t="33560" x="7886700" y="5753100"/>
          <p14:tracePt t="33572" x="7896225" y="5753100"/>
          <p14:tracePt t="33573" x="7915275" y="5753100"/>
          <p14:tracePt t="33588" x="7953375" y="5753100"/>
          <p14:tracePt t="33605" x="7991475" y="5753100"/>
          <p14:tracePt t="33622" x="8001000" y="5753100"/>
          <p14:tracePt t="33638" x="8039100" y="5753100"/>
          <p14:tracePt t="33655" x="8086725" y="5753100"/>
          <p14:tracePt t="33672" x="8105775" y="5753100"/>
          <p14:tracePt t="33688" x="8124825" y="5762625"/>
          <p14:tracePt t="33705" x="8153400" y="5762625"/>
          <p14:tracePt t="33721" x="8172450" y="5762625"/>
          <p14:tracePt t="33738" x="8181975" y="5772150"/>
          <p14:tracePt t="33775" x="8191500" y="5772150"/>
          <p14:tracePt t="33813" x="8191500" y="5781675"/>
          <p14:tracePt t="35066" x="8191500" y="5791200"/>
          <p14:tracePt t="35797" x="8201025" y="5791200"/>
          <p14:tracePt t="35805" x="8210550" y="5791200"/>
          <p14:tracePt t="35809" x="8229600" y="5791200"/>
          <p14:tracePt t="35820" x="8258175" y="5791200"/>
          <p14:tracePt t="35837" x="8315325" y="5781675"/>
          <p14:tracePt t="35854" x="8439150" y="5772150"/>
          <p14:tracePt t="35854" x="8477250" y="5762625"/>
          <p14:tracePt t="35871" x="8524875" y="5762625"/>
          <p14:tracePt t="35887" x="8582025" y="5753100"/>
          <p14:tracePt t="35904" x="8639175" y="5753100"/>
          <p14:tracePt t="35904" x="8667750" y="5753100"/>
          <p14:tracePt t="35921" x="8705850" y="5753100"/>
          <p14:tracePt t="35937" x="8743950" y="5753100"/>
          <p14:tracePt t="35954" x="8782050" y="5753100"/>
          <p14:tracePt t="35970" x="8801100" y="5753100"/>
          <p14:tracePt t="35987" x="8848725" y="5753100"/>
          <p14:tracePt t="36004" x="8905875" y="5753100"/>
          <p14:tracePt t="36021" x="8924925" y="5753100"/>
          <p14:tracePt t="36037" x="8943975" y="5762625"/>
          <p14:tracePt t="36054" x="8972550" y="5762625"/>
          <p14:tracePt t="36071" x="8982075" y="5762625"/>
          <p14:tracePt t="36087" x="8991600" y="5762625"/>
          <p14:tracePt t="36104" x="9001125" y="5762625"/>
          <p14:tracePt t="36120" x="9010650" y="5762625"/>
          <p14:tracePt t="36137" x="9020175" y="5762625"/>
          <p14:tracePt t="36189" x="9029700" y="5762625"/>
          <p14:tracePt t="36193" x="9039225" y="5762625"/>
          <p14:tracePt t="36218" x="9048750" y="5762625"/>
          <p14:tracePt t="36280" x="9058275" y="5762625"/>
          <p14:tracePt t="36318" x="9067800" y="5762625"/>
          <p14:tracePt t="36351" x="9077325" y="5762625"/>
          <p14:tracePt t="36376" x="9086850" y="5762625"/>
          <p14:tracePt t="44944" x="9077325" y="5743575"/>
          <p14:tracePt t="44955" x="9020175" y="5667375"/>
          <p14:tracePt t="44956" x="8543925" y="5324475"/>
          <p14:tracePt t="44967" x="7210425" y="4514850"/>
          <p14:tracePt t="44983" x="6096000" y="3971925"/>
          <p14:tracePt t="45000" x="4895850" y="3419475"/>
          <p14:tracePt t="45016" x="4171950" y="3181350"/>
          <p14:tracePt t="45033" x="3943350" y="3143250"/>
          <p14:tracePt t="45050" x="3771900" y="3124200"/>
          <p14:tracePt t="45066" x="3743325" y="3124200"/>
          <p14:tracePt t="45083" x="3733800" y="3124200"/>
          <p14:tracePt t="45324" x="3724275" y="3124200"/>
          <p14:tracePt t="45332" x="3705225" y="3124200"/>
          <p14:tracePt t="45338" x="3648075" y="3124200"/>
          <p14:tracePt t="45349" x="3590925" y="3124200"/>
          <p14:tracePt t="45367" x="3486150" y="3133725"/>
          <p14:tracePt t="45383" x="3371850" y="3143250"/>
          <p14:tracePt t="45400" x="3324225" y="3162300"/>
          <p14:tracePt t="45416" x="3276600" y="3181350"/>
          <p14:tracePt t="45433" x="3238500" y="3200400"/>
          <p14:tracePt t="45450" x="3219450" y="3219450"/>
          <p14:tracePt t="45467" x="3200400" y="3238500"/>
          <p14:tracePt t="45483" x="3171825" y="3257550"/>
          <p14:tracePt t="45500" x="3162300" y="3267075"/>
          <p14:tracePt t="45545" x="3162300" y="3276600"/>
          <p14:tracePt t="45583" x="3152775" y="3276600"/>
          <p14:tracePt t="45788" x="3152775" y="3267075"/>
          <p14:tracePt t="45792" x="3143250" y="3267075"/>
          <p14:tracePt t="45800" x="3143250" y="3248025"/>
          <p14:tracePt t="45801" x="3143250" y="3238500"/>
          <p14:tracePt t="45816" x="3143250" y="3228975"/>
          <p14:tracePt t="45833" x="3133725" y="3219450"/>
          <p14:tracePt t="45879" x="3133725" y="3209925"/>
          <p14:tracePt t="45970" x="3124200" y="3209925"/>
          <p14:tracePt t="46238" x="3133725" y="3209925"/>
          <p14:tracePt t="46247" x="3133725" y="3219450"/>
          <p14:tracePt t="46251" x="3181350" y="3248025"/>
          <p14:tracePt t="46266" x="3200400" y="3276600"/>
          <p14:tracePt t="46283" x="3248025" y="3343275"/>
          <p14:tracePt t="46299" x="3324225" y="3438525"/>
          <p14:tracePt t="46316" x="3381375" y="3486150"/>
          <p14:tracePt t="46332" x="3419475" y="3524250"/>
          <p14:tracePt t="46349" x="3438525" y="3552825"/>
          <p14:tracePt t="46387" x="3448050" y="3552825"/>
          <p14:tracePt t="46402" x="3448050" y="3562350"/>
          <p14:tracePt t="48026" x="3467100" y="3571875"/>
          <p14:tracePt t="48035" x="3486150" y="3581400"/>
          <p14:tracePt t="48039" x="3667125" y="3686175"/>
          <p14:tracePt t="48049" x="4276725" y="4029075"/>
          <p14:tracePt t="48065" x="4772025" y="4333875"/>
          <p14:tracePt t="48082" x="5210175" y="4610100"/>
          <p14:tracePt t="48099" x="5410200" y="4714875"/>
          <p14:tracePt t="48115" x="5438775" y="4733925"/>
          <p14:tracePt t="48132" x="5448300" y="4743450"/>
          <p14:tracePt t="48148" x="5457825" y="4743450"/>
          <p14:tracePt t="48269" x="5467350" y="4743450"/>
          <p14:tracePt t="48273" x="5467350" y="4733925"/>
          <p14:tracePt t="48281" x="5467350" y="4724400"/>
          <p14:tracePt t="48286" x="5495925" y="4657725"/>
          <p14:tracePt t="48298" x="5553075" y="4581525"/>
          <p14:tracePt t="48315" x="5619750" y="4467225"/>
          <p14:tracePt t="48332" x="5734050" y="4267200"/>
          <p14:tracePt t="48348" x="5791200" y="4210050"/>
          <p14:tracePt t="48365" x="5819775" y="4171950"/>
          <p14:tracePt t="48382" x="5895975" y="4114800"/>
          <p14:tracePt t="48398" x="5905500" y="4114800"/>
          <p14:tracePt t="48415" x="5915025" y="4105275"/>
          <p14:tracePt t="48505" x="5915025" y="4095750"/>
          <p14:tracePt t="48534" x="5915025" y="4086225"/>
          <p14:tracePt t="48542" x="5924550" y="4076700"/>
          <p14:tracePt t="48559" x="5924550" y="4067175"/>
          <p14:tracePt t="48567" x="5934075" y="4057650"/>
          <p14:tracePt t="48571" x="5934075" y="4048125"/>
          <p14:tracePt t="48582" x="5943600" y="4019550"/>
          <p14:tracePt t="48599" x="5953125" y="3990975"/>
          <p14:tracePt t="48615" x="5962650" y="3962400"/>
          <p14:tracePt t="48632" x="5962650" y="3933825"/>
          <p14:tracePt t="48632" x="5962650" y="3924300"/>
          <p14:tracePt t="48649" x="5962650" y="3905250"/>
          <p14:tracePt t="48665" x="5953125" y="3876675"/>
          <p14:tracePt t="48682" x="5943600" y="3867150"/>
          <p14:tracePt t="48699" x="5943600" y="3838575"/>
          <p14:tracePt t="48715" x="5934075" y="3838575"/>
          <p14:tracePt t="48732" x="5934075" y="3829050"/>
          <p14:tracePt t="48801" x="5924550" y="3829050"/>
          <p14:tracePt t="48821" x="5915025" y="3829050"/>
          <p14:tracePt t="48870" x="5905500" y="3829050"/>
          <p14:tracePt t="48890" x="5895975" y="3829050"/>
          <p14:tracePt t="48914" x="5886450" y="3829050"/>
          <p14:tracePt t="48929" x="5876925" y="3829050"/>
          <p14:tracePt t="48942" x="5867400" y="3829050"/>
          <p14:tracePt t="48963" x="5857875" y="3829050"/>
          <p14:tracePt t="48964" x="5848350" y="3829050"/>
          <p14:tracePt t="48992" x="5838825" y="3838575"/>
          <p14:tracePt t="49156" x="5829300" y="3838575"/>
          <p14:tracePt t="49161" x="5819775" y="3838575"/>
          <p14:tracePt t="49165" x="5791200" y="3838575"/>
          <p14:tracePt t="49173" x="5762625" y="3838575"/>
          <p14:tracePt t="49182" x="5715000" y="3800475"/>
          <p14:tracePt t="49198" x="5648325" y="3743325"/>
          <p14:tracePt t="49215" x="5619750" y="3705225"/>
          <p14:tracePt t="49232" x="5591175" y="3657600"/>
          <p14:tracePt t="49248" x="5581650" y="3629025"/>
          <p14:tracePt t="49265" x="5572125" y="3609975"/>
          <p14:tracePt t="49282" x="5572125" y="3600450"/>
          <p14:tracePt t="49298" x="5562600" y="3581400"/>
          <p14:tracePt t="49315" x="5562600" y="3562350"/>
          <p14:tracePt t="49331" x="5562600" y="3543300"/>
          <p14:tracePt t="49348" x="5553075" y="3533775"/>
          <p14:tracePt t="49365" x="5553075" y="3524250"/>
          <p14:tracePt t="49381" x="5553075" y="3495675"/>
          <p14:tracePt t="49398" x="5553075" y="3486150"/>
          <p14:tracePt t="49415" x="5553075" y="3476625"/>
          <p14:tracePt t="49431" x="5562600" y="3448050"/>
          <p14:tracePt t="49448" x="5572125" y="3429000"/>
          <p14:tracePt t="49465" x="5581650" y="3419475"/>
          <p14:tracePt t="49481" x="5591175" y="3409950"/>
          <p14:tracePt t="49498" x="5600700" y="3400425"/>
          <p14:tracePt t="49514" x="5619750" y="3390900"/>
          <p14:tracePt t="49531" x="5657850" y="3381375"/>
          <p14:tracePt t="49548" x="5676900" y="3371850"/>
          <p14:tracePt t="49564" x="5715000" y="3371850"/>
          <p14:tracePt t="49581" x="5743575" y="3371850"/>
          <p14:tracePt t="49598" x="5762625" y="3371850"/>
          <p14:tracePt t="49615" x="5781675" y="3371850"/>
          <p14:tracePt t="49631" x="5810250" y="3390900"/>
          <p14:tracePt t="49648" x="5829300" y="3409950"/>
          <p14:tracePt t="49665" x="5848350" y="3457575"/>
          <p14:tracePt t="49681" x="5857875" y="3486150"/>
          <p14:tracePt t="49698" x="5876925" y="3552825"/>
          <p14:tracePt t="49715" x="5876925" y="3619500"/>
          <p14:tracePt t="49731" x="5867400" y="3695700"/>
          <p14:tracePt t="49748" x="5819775" y="3781425"/>
          <p14:tracePt t="49765" x="5800725" y="3819525"/>
          <p14:tracePt t="49781" x="5753100" y="3876675"/>
          <p14:tracePt t="49798" x="5705475" y="3924300"/>
          <p14:tracePt t="49815" x="5657850" y="3952875"/>
          <p14:tracePt t="49831" x="5591175" y="3971925"/>
          <p14:tracePt t="49848" x="5524500" y="3990975"/>
          <p14:tracePt t="49865" x="5486400" y="3990975"/>
          <p14:tracePt t="49881" x="5400675" y="3981450"/>
          <p14:tracePt t="49898" x="5334000" y="3952875"/>
          <p14:tracePt t="49915" x="5305425" y="3943350"/>
          <p14:tracePt t="49931" x="5286375" y="3905250"/>
          <p14:tracePt t="49948" x="5276850" y="3867150"/>
          <p14:tracePt t="49965" x="5276850" y="3857625"/>
          <p14:tracePt t="49981" x="5276850" y="3838575"/>
          <p14:tracePt t="49998" x="5276850" y="3819525"/>
          <p14:tracePt t="50014" x="5276850" y="3810000"/>
          <p14:tracePt t="50031" x="5276850" y="3800475"/>
          <p14:tracePt t="50047" x="5286375" y="3781425"/>
          <p14:tracePt t="50064" x="5286375" y="3771900"/>
          <p14:tracePt t="50081" x="5295900" y="3771900"/>
          <p14:tracePt t="50098" x="5305425" y="3762375"/>
          <p14:tracePt t="50146" x="5314950" y="3752850"/>
          <p14:tracePt t="50156" x="5314950" y="3743325"/>
          <p14:tracePt t="50160" x="5324475" y="3743325"/>
          <p14:tracePt t="50181" x="5334000" y="3733800"/>
          <p14:tracePt t="50182" x="5343525" y="3724275"/>
          <p14:tracePt t="50198" x="5353050" y="3714750"/>
          <p14:tracePt t="50232" x="5362575" y="3714750"/>
          <p14:tracePt t="50232" x="5381625" y="3705225"/>
          <p14:tracePt t="50232" x="5381625" y="3695700"/>
          <p14:tracePt t="50248" x="5400675" y="3695700"/>
          <p14:tracePt t="50264" x="5419725" y="3686175"/>
          <p14:tracePt t="50281" x="5467350" y="3676650"/>
          <p14:tracePt t="50298" x="5495925" y="3676650"/>
          <p14:tracePt t="50314" x="5562600" y="3686175"/>
          <p14:tracePt t="50331" x="5600700" y="3714750"/>
          <p14:tracePt t="50348" x="5619750" y="3733800"/>
          <p14:tracePt t="50364" x="5657850" y="3790950"/>
          <p14:tracePt t="50381" x="5676900" y="3829050"/>
          <p14:tracePt t="50398" x="5676900" y="3857625"/>
          <p14:tracePt t="50414" x="5676900" y="3886200"/>
          <p14:tracePt t="50431" x="5676900" y="3914775"/>
          <p14:tracePt t="50447" x="5676900" y="3924300"/>
          <p14:tracePt t="50464" x="5667375" y="3943350"/>
          <p14:tracePt t="50481" x="5657850" y="3962400"/>
          <p14:tracePt t="50569" x="5638800" y="3981450"/>
          <p14:tracePt t="52790" x="5629275" y="3981450"/>
          <p14:tracePt t="52798" x="5610225" y="3990975"/>
          <p14:tracePt t="52803" x="5534025" y="4019550"/>
          <p14:tracePt t="52813" x="5362575" y="4133850"/>
          <p14:tracePt t="52830" x="5257800" y="4191000"/>
          <p14:tracePt t="52846" x="5105400" y="4248150"/>
          <p14:tracePt t="52863" x="4962525" y="4276725"/>
          <p14:tracePt t="52880" x="4800600" y="4333875"/>
          <p14:tracePt t="52896" x="4667250" y="4381500"/>
          <p14:tracePt t="52913" x="4610100" y="4400550"/>
          <p14:tracePt t="52913" x="4581525" y="4419600"/>
          <p14:tracePt t="52930" x="4533900" y="4438650"/>
          <p14:tracePt t="52947" x="4467225" y="4476750"/>
          <p14:tracePt t="52963" x="4410075" y="4495800"/>
          <p14:tracePt t="52980" x="4371975" y="4505325"/>
          <p14:tracePt t="52997" x="4352925" y="4514850"/>
          <p14:tracePt t="53013" x="4305300" y="4533900"/>
          <p14:tracePt t="53030" x="4248150" y="4581525"/>
          <p14:tracePt t="53046" x="4200525" y="4600575"/>
          <p14:tracePt t="53063" x="4143375" y="4638675"/>
          <p14:tracePt t="53080" x="4124325" y="4648200"/>
          <p14:tracePt t="53096" x="4105275" y="4648200"/>
          <p14:tracePt t="53113" x="4095750" y="4657725"/>
          <p14:tracePt t="53130" x="4086225" y="4657725"/>
          <p14:tracePt t="53146" x="4076700" y="4657725"/>
          <p14:tracePt t="53234" x="4067175" y="4657725"/>
          <p14:tracePt t="53459" x="4067175" y="4648200"/>
          <p14:tracePt t="53463" x="4076700" y="4638675"/>
          <p14:tracePt t="53471" x="4133850" y="4610100"/>
          <p14:tracePt t="53480" x="4267200" y="4572000"/>
          <p14:tracePt t="53496" x="4648200" y="4514850"/>
          <p14:tracePt t="53513" x="5181600" y="4572000"/>
          <p14:tracePt t="53530" x="5495925" y="4610100"/>
          <p14:tracePt t="53546" x="5895975" y="4667250"/>
          <p14:tracePt t="53546" x="5962650" y="4676775"/>
          <p14:tracePt t="53563" x="6057900" y="4686300"/>
          <p14:tracePt t="53580" x="6115050" y="4686300"/>
          <p14:tracePt t="53596" x="6153150" y="4686300"/>
          <p14:tracePt t="53613" x="6162675" y="4686300"/>
          <p14:tracePt t="54338" x="6153150" y="4686300"/>
          <p14:tracePt t="54342" x="6134100" y="4695825"/>
          <p14:tracePt t="54352" x="6105525" y="4695825"/>
          <p14:tracePt t="54362" x="5943600" y="4714875"/>
          <p14:tracePt t="54363" x="5629275" y="4752975"/>
          <p14:tracePt t="54379" x="4810125" y="4752975"/>
          <p14:tracePt t="54396" x="4324350" y="4762500"/>
          <p14:tracePt t="54413" x="3905250" y="4791075"/>
          <p14:tracePt t="54429" x="3562350" y="4819650"/>
          <p14:tracePt t="54446" x="3400425" y="4829175"/>
          <p14:tracePt t="54462" x="3257550" y="4829175"/>
          <p14:tracePt t="54480" x="3200400" y="4838700"/>
          <p14:tracePt t="54496" x="3124200" y="4838700"/>
          <p14:tracePt t="54512" x="3086100" y="4838700"/>
          <p14:tracePt t="54529" x="3067050" y="4829175"/>
          <p14:tracePt t="54546" x="3057525" y="4810125"/>
          <p14:tracePt t="54562" x="3048000" y="4800600"/>
          <p14:tracePt t="54579" x="3048000" y="4791075"/>
          <p14:tracePt t="54596" x="3048000" y="4781550"/>
          <p14:tracePt t="54612" x="3048000" y="4762500"/>
          <p14:tracePt t="54629" x="3057525" y="4714875"/>
          <p14:tracePt t="54646" x="3086100" y="4676775"/>
          <p14:tracePt t="54662" x="3095625" y="4667250"/>
          <p14:tracePt t="54679" x="3133725" y="4629150"/>
          <p14:tracePt t="54696" x="3190875" y="4600575"/>
          <p14:tracePt t="54712" x="3343275" y="4514850"/>
          <p14:tracePt t="54729" x="3400425" y="4467225"/>
          <p14:tracePt t="54729" x="3429000" y="4457700"/>
          <p14:tracePt t="54746" x="3495675" y="4419600"/>
          <p14:tracePt t="54763" x="3571875" y="4391025"/>
          <p14:tracePt t="54779" x="3619500" y="4381500"/>
          <p14:tracePt t="54796" x="3743325" y="4352925"/>
          <p14:tracePt t="54813" x="3981450" y="4286250"/>
          <p14:tracePt t="54829" x="4191000" y="4248150"/>
          <p14:tracePt t="54846" x="4505325" y="4200525"/>
          <p14:tracePt t="54862" x="4867275" y="4181475"/>
          <p14:tracePt t="54879" x="5124450" y="4171950"/>
          <p14:tracePt t="54896" x="5505450" y="4219575"/>
          <p14:tracePt t="54912" x="5734050" y="4276725"/>
          <p14:tracePt t="54929" x="6038850" y="4352925"/>
          <p14:tracePt t="54946" x="6267450" y="4400550"/>
          <p14:tracePt t="54963" x="6362700" y="4429125"/>
          <p14:tracePt t="54979" x="6477000" y="4467225"/>
          <p14:tracePt t="54995" x="6562725" y="4505325"/>
          <p14:tracePt t="55012" x="6629400" y="4552950"/>
          <p14:tracePt t="55029" x="6696075" y="4610100"/>
          <p14:tracePt t="55045" x="6705600" y="4619625"/>
          <p14:tracePt t="55089" x="6705600" y="4629150"/>
          <p14:tracePt t="55102" x="6705600" y="4638675"/>
          <p14:tracePt t="55112" x="6696075" y="4648200"/>
          <p14:tracePt t="55113" x="6553200" y="4686300"/>
          <p14:tracePt t="55129" x="6248400" y="4733925"/>
          <p14:tracePt t="55145" x="6010275" y="4752975"/>
          <p14:tracePt t="55162" x="5648325" y="4829175"/>
          <p14:tracePt t="55179" x="5305425" y="4895850"/>
          <p14:tracePt t="55195" x="5086350" y="4914900"/>
          <p14:tracePt t="55212" x="4772025" y="4924425"/>
          <p14:tracePt t="55229" x="4610100" y="4914900"/>
          <p14:tracePt t="55245" x="4381500" y="4867275"/>
          <p14:tracePt t="55262" x="4286250" y="4838700"/>
          <p14:tracePt t="55262" x="4248150" y="4819650"/>
          <p14:tracePt t="55280" x="4200525" y="4791075"/>
          <p14:tracePt t="55296" x="4143375" y="4743450"/>
          <p14:tracePt t="55312" x="4133850" y="4705350"/>
          <p14:tracePt t="55329" x="4124325" y="4648200"/>
          <p14:tracePt t="55345" x="4143375" y="4572000"/>
          <p14:tracePt t="55362" x="4257675" y="4467225"/>
          <p14:tracePt t="55379" x="4457700" y="4324350"/>
          <p14:tracePt t="55396" x="4619625" y="4219575"/>
          <p14:tracePt t="55412" x="4743450" y="4171950"/>
          <p14:tracePt t="55429" x="5000625" y="4133850"/>
          <p14:tracePt t="55446" x="5133975" y="4133850"/>
          <p14:tracePt t="55462" x="5314950" y="4191000"/>
          <p14:tracePt t="55479" x="5467350" y="4295775"/>
          <p14:tracePt t="55496" x="5505450" y="4343400"/>
          <p14:tracePt t="55512" x="5543550" y="4429125"/>
          <p14:tracePt t="55528" x="5553075" y="4591050"/>
          <p14:tracePt t="55545" x="5543550" y="4657725"/>
          <p14:tracePt t="55562" x="5495925" y="4743450"/>
          <p14:tracePt t="55579" x="5391150" y="4848225"/>
          <p14:tracePt t="55595" x="5200650" y="4981575"/>
          <p14:tracePt t="55612" x="4991100" y="5029200"/>
          <p14:tracePt t="55628" x="4819650" y="5029200"/>
          <p14:tracePt t="55645" x="4686300" y="5029200"/>
          <p14:tracePt t="55662" x="4619625" y="5000625"/>
          <p14:tracePt t="55679" x="4581525" y="4962525"/>
          <p14:tracePt t="55695" x="4543425" y="4905375"/>
          <p14:tracePt t="55712" x="4533900" y="4876800"/>
          <p14:tracePt t="55729" x="4514850" y="4810125"/>
          <p14:tracePt t="55745" x="4514850" y="4733925"/>
          <p14:tracePt t="55762" x="4514850" y="4705350"/>
          <p14:tracePt t="55778" x="4524375" y="4676775"/>
          <p14:tracePt t="55795" x="4543425" y="4667250"/>
          <p14:tracePt t="55812" x="4552950" y="4657725"/>
          <p14:tracePt t="55828" x="4572000" y="4648200"/>
          <p14:tracePt t="55845" x="4591050" y="4648200"/>
          <p14:tracePt t="55901" x="4600575" y="4648200"/>
          <p14:tracePt t="56387" x="4591050" y="4648200"/>
          <p14:tracePt t="56400" x="4572000" y="4648200"/>
          <p14:tracePt t="56413" x="4562475" y="4648200"/>
          <p14:tracePt t="56413" x="4552950" y="4648200"/>
          <p14:tracePt t="56428" x="4543425" y="4648200"/>
          <p14:tracePt t="56479" x="4543425" y="4638675"/>
          <p14:tracePt t="56638" x="4533900" y="4638675"/>
          <p14:tracePt t="57380" x="4533900" y="4629150"/>
          <p14:tracePt t="57388" x="4524375" y="4619625"/>
          <p14:tracePt t="57392" x="4476750" y="4562475"/>
          <p14:tracePt t="57395" x="4352925" y="4391025"/>
          <p14:tracePt t="57411" x="4067175" y="3990975"/>
          <p14:tracePt t="57428" x="3876675" y="3743325"/>
          <p14:tracePt t="57444" x="3695700" y="3533775"/>
          <p14:tracePt t="57461" x="3629025" y="3467100"/>
          <p14:tracePt t="57478" x="3609975" y="3448050"/>
          <p14:tracePt t="57495" x="3600450" y="3429000"/>
          <p14:tracePt t="57711" x="3590925" y="3429000"/>
          <p14:tracePt t="57716" x="3590925" y="3419475"/>
          <p14:tracePt t="57717" x="3495675" y="3362325"/>
          <p14:tracePt t="57728" x="3162300" y="3190875"/>
          <p14:tracePt t="57744" x="2447925" y="2905125"/>
          <p14:tracePt t="57761" x="1914525" y="2771775"/>
          <p14:tracePt t="57778" x="1685925" y="2752725"/>
          <p14:tracePt t="57794" x="1485900" y="2762250"/>
          <p14:tracePt t="57811" x="1390650" y="2771775"/>
          <p14:tracePt t="57828" x="1333500" y="2790825"/>
          <p14:tracePt t="57844" x="1257300" y="2800350"/>
          <p14:tracePt t="57861" x="1219200" y="2809875"/>
          <p14:tracePt t="57877" x="1200150" y="2819400"/>
          <p14:tracePt t="57894" x="1181100" y="2819400"/>
          <p14:tracePt t="57911" x="1171575" y="2819400"/>
          <p14:tracePt t="57928" x="1162050" y="2819400"/>
          <p14:tracePt t="57944" x="1152525" y="2819400"/>
          <p14:tracePt t="57961" x="1143000" y="2819400"/>
          <p14:tracePt t="57978" x="1133475" y="2819400"/>
          <p14:tracePt t="57994" x="1114425" y="2819400"/>
          <p14:tracePt t="58011" x="1095375" y="2819400"/>
          <p14:tracePt t="58028" x="1076325" y="2809875"/>
          <p14:tracePt t="58044" x="1066800" y="2809875"/>
          <p14:tracePt t="58061" x="1057275" y="2800350"/>
          <p14:tracePt t="58078" x="1047750" y="2800350"/>
          <p14:tracePt t="58094" x="1038225" y="2790825"/>
          <p14:tracePt t="58111" x="1028700" y="2790825"/>
          <p14:tracePt t="58127" x="1028700" y="2781300"/>
          <p14:tracePt t="58144" x="1019175" y="2781300"/>
          <p14:tracePt t="58247" x="1019175" y="2771775"/>
          <p14:tracePt t="58595" x="1028700" y="2771775"/>
          <p14:tracePt t="58653" x="1028700" y="2762250"/>
          <p14:tracePt t="58697" x="1038225" y="2762250"/>
          <p14:tracePt t="58824" x="1047750" y="2762250"/>
          <p14:tracePt t="58850" x="1057275" y="2762250"/>
          <p14:tracePt t="58900" x="1057275" y="2752725"/>
          <p14:tracePt t="58915" x="1066800" y="2752725"/>
          <p14:tracePt t="58918" x="1085850" y="2752725"/>
          <p14:tracePt t="58927" x="1104900" y="2752725"/>
          <p14:tracePt t="58944" x="1133475" y="2752725"/>
          <p14:tracePt t="58960" x="1162050" y="2781300"/>
          <p14:tracePt t="58977" x="1181100" y="2790825"/>
          <p14:tracePt t="58994" x="1200150" y="2809875"/>
          <p14:tracePt t="59010" x="1219200" y="2828925"/>
          <p14:tracePt t="59027" x="1247775" y="2867025"/>
          <p14:tracePt t="59044" x="1276350" y="2943225"/>
          <p14:tracePt t="59060" x="1314450" y="3019425"/>
          <p14:tracePt t="59077" x="1343025" y="3067050"/>
          <p14:tracePt t="59094" x="1343025" y="3105150"/>
          <p14:tracePt t="59111" x="1381125" y="3248025"/>
          <p14:tracePt t="59127" x="1390650" y="3352800"/>
          <p14:tracePt t="59144" x="1400175" y="3419475"/>
          <p14:tracePt t="59160" x="1419225" y="3505200"/>
          <p14:tracePt t="59177" x="1428750" y="3571875"/>
          <p14:tracePt t="59194" x="1428750" y="3590925"/>
          <p14:tracePt t="59210" x="1428750" y="3609975"/>
          <p14:tracePt t="59227" x="1428750" y="3619500"/>
          <p14:tracePt t="59244" x="1419225" y="3619500"/>
          <p14:tracePt t="59299" x="1409700" y="3619500"/>
          <p14:tracePt t="59311" x="1390650" y="3619500"/>
          <p14:tracePt t="59319" x="1381125" y="3619500"/>
          <p14:tracePt t="59328" x="1362075" y="3609975"/>
          <p14:tracePt t="59333" x="1333500" y="3590925"/>
          <p14:tracePt t="59344" x="1295400" y="3533775"/>
          <p14:tracePt t="59361" x="1266825" y="3476625"/>
          <p14:tracePt t="59377" x="1238250" y="3390900"/>
          <p14:tracePt t="59393" x="1238250" y="3343275"/>
          <p14:tracePt t="59411" x="1238250" y="3333750"/>
          <p14:tracePt t="59427" x="1247775" y="3314700"/>
          <p14:tracePt t="59444" x="1343025" y="3286125"/>
          <p14:tracePt t="59460" x="1533525" y="3286125"/>
          <p14:tracePt t="59477" x="1781175" y="3343275"/>
          <p14:tracePt t="59494" x="1952625" y="3438525"/>
          <p14:tracePt t="59510" x="2019300" y="3495675"/>
          <p14:tracePt t="59527" x="2047875" y="3533775"/>
          <p14:tracePt t="59543" x="2057400" y="3581400"/>
          <p14:tracePt t="59560" x="2057400" y="3609975"/>
          <p14:tracePt t="59577" x="2057400" y="3629025"/>
          <p14:tracePt t="59594" x="2057400" y="3638550"/>
          <p14:tracePt t="59610" x="2047875" y="3638550"/>
          <p14:tracePt t="59645" x="2028825" y="3638550"/>
          <p14:tracePt t="59849" x="2028825" y="3648075"/>
          <p14:tracePt t="59858" x="2028825" y="3657600"/>
          <p14:tracePt t="59861" x="2038350" y="3714750"/>
          <p14:tracePt t="59877" x="2057400" y="3781425"/>
          <p14:tracePt t="59894" x="2076450" y="3838575"/>
          <p14:tracePt t="59894" x="2085975" y="3857625"/>
          <p14:tracePt t="59910" x="2105025" y="3924300"/>
          <p14:tracePt t="59927" x="2114550" y="3943350"/>
          <p14:tracePt t="59944" x="2114550" y="3952875"/>
          <p14:tracePt t="59987" x="2114550" y="3962400"/>
          <p14:tracePt t="60084" x="2114550" y="3952875"/>
          <p14:tracePt t="60098" x="2114550" y="3943350"/>
          <p14:tracePt t="60102" x="2114550" y="3924300"/>
          <p14:tracePt t="60110" x="2114550" y="3914775"/>
          <p14:tracePt t="60127" x="2114550" y="3886200"/>
          <p14:tracePt t="60143" x="2114550" y="3857625"/>
          <p14:tracePt t="60178" x="2124075" y="3857625"/>
          <p14:tracePt t="60178" x="2124075" y="3848100"/>
          <p14:tracePt t="60193" x="2133600" y="3829050"/>
          <p14:tracePt t="60210" x="2152650" y="3819525"/>
          <p14:tracePt t="60210" x="2162175" y="3810000"/>
          <p14:tracePt t="60227" x="2209800" y="3781425"/>
          <p14:tracePt t="60243" x="2295525" y="3752850"/>
          <p14:tracePt t="60260" x="2400300" y="3752850"/>
          <p14:tracePt t="60277" x="2476500" y="3752850"/>
          <p14:tracePt t="60293" x="2524125" y="3771900"/>
          <p14:tracePt t="60310" x="2581275" y="3790950"/>
          <p14:tracePt t="60327" x="2609850" y="3800475"/>
          <p14:tracePt t="60343" x="2628900" y="3810000"/>
          <p14:tracePt t="60360" x="2647950" y="3829050"/>
          <p14:tracePt t="60377" x="2657475" y="3838575"/>
          <p14:tracePt t="60393" x="2686050" y="3848100"/>
          <p14:tracePt t="60410" x="2705100" y="3857625"/>
          <p14:tracePt t="60427" x="2724150" y="3867150"/>
          <p14:tracePt t="60443" x="2743200" y="3867150"/>
          <p14:tracePt t="60460" x="2743200" y="3876675"/>
          <p14:tracePt t="60477" x="2743200" y="3895725"/>
          <p14:tracePt t="61247" x="2752725" y="3895725"/>
          <p14:tracePt t="61251" x="2781300" y="3876675"/>
          <p14:tracePt t="61259" x="2847975" y="3848100"/>
          <p14:tracePt t="61265" x="3133725" y="3771900"/>
          <p14:tracePt t="61277" x="3390900" y="3762375"/>
          <p14:tracePt t="61294" x="3743325" y="3752850"/>
          <p14:tracePt t="61310" x="4029075" y="3762375"/>
          <p14:tracePt t="61327" x="4162425" y="3762375"/>
          <p14:tracePt t="61344" x="4238625" y="3771900"/>
          <p14:tracePt t="61361" x="4295775" y="3771900"/>
          <p14:tracePt t="61377" x="4324350" y="3771900"/>
          <p14:tracePt t="61394" x="4371975" y="3771900"/>
          <p14:tracePt t="61411" x="4410075" y="3762375"/>
          <p14:tracePt t="61427" x="4429125" y="3752850"/>
          <p14:tracePt t="61444" x="4476750" y="3752850"/>
          <p14:tracePt t="61460" x="4581525" y="3733800"/>
          <p14:tracePt t="61477" x="4695825" y="3724275"/>
          <p14:tracePt t="61494" x="4867275" y="3724275"/>
          <p14:tracePt t="61510" x="5019675" y="3752850"/>
          <p14:tracePt t="61527" x="5124450" y="3771900"/>
          <p14:tracePt t="61544" x="5324475" y="3867150"/>
          <p14:tracePt t="61560" x="5391150" y="3905250"/>
          <p14:tracePt t="61577" x="5457825" y="3933825"/>
          <p14:tracePt t="61594" x="5467350" y="3933825"/>
          <p14:tracePt t="61782" x="5476875" y="3933825"/>
          <p14:tracePt t="61789" x="5495925" y="3933825"/>
          <p14:tracePt t="61798" x="5524500" y="3933825"/>
          <p14:tracePt t="61799" x="5610225" y="3924300"/>
          <p14:tracePt t="61810" x="5762625" y="3867150"/>
          <p14:tracePt t="61827" x="5838825" y="3819525"/>
          <p14:tracePt t="61844" x="5867400" y="3790950"/>
          <p14:tracePt t="61860" x="5895975" y="3733800"/>
          <p14:tracePt t="61877" x="5895975" y="3676650"/>
          <p14:tracePt t="61894" x="5895975" y="3638550"/>
          <p14:tracePt t="61910" x="5886450" y="3581400"/>
          <p14:tracePt t="61927" x="5876925" y="3562350"/>
          <p14:tracePt t="61927" x="5867400" y="3552825"/>
          <p14:tracePt t="61944" x="5867400" y="3533775"/>
          <p14:tracePt t="61960" x="5838825" y="3495675"/>
          <p14:tracePt t="61977" x="5810250" y="3476625"/>
          <p14:tracePt t="61994" x="5791200" y="3457575"/>
          <p14:tracePt t="62010" x="5753100" y="3448050"/>
          <p14:tracePt t="62027" x="5715000" y="3438525"/>
          <p14:tracePt t="62044" x="5705475" y="3438525"/>
          <p14:tracePt t="62061" x="5629275" y="3438525"/>
          <p14:tracePt t="62077" x="5581650" y="3457575"/>
          <p14:tracePt t="62093" x="5534025" y="3476625"/>
          <p14:tracePt t="62110" x="5429250" y="3533775"/>
          <p14:tracePt t="62127" x="5400675" y="3552825"/>
          <p14:tracePt t="62143" x="5362575" y="3562350"/>
          <p14:tracePt t="62161" x="5353050" y="3571875"/>
          <p14:tracePt t="62177" x="5343525" y="3600450"/>
          <p14:tracePt t="62194" x="5334000" y="3629025"/>
          <p14:tracePt t="62210" x="5343525" y="3695700"/>
          <p14:tracePt t="62227" x="5419725" y="3800475"/>
          <p14:tracePt t="62244" x="5553075" y="3905250"/>
          <p14:tracePt t="62260" x="5781675" y="4019550"/>
          <p14:tracePt t="62277" x="5895975" y="4048125"/>
          <p14:tracePt t="62293" x="6038850" y="4086225"/>
          <p14:tracePt t="62310" x="6105525" y="4086225"/>
          <p14:tracePt t="62327" x="6162675" y="4067175"/>
          <p14:tracePt t="62343" x="6210300" y="4010025"/>
          <p14:tracePt t="62360" x="6238875" y="3962400"/>
          <p14:tracePt t="62377" x="6248400" y="3857625"/>
          <p14:tracePt t="62393" x="6248400" y="3781425"/>
          <p14:tracePt t="62411" x="6238875" y="3724275"/>
          <p14:tracePt t="62427" x="6191250" y="3667125"/>
          <p14:tracePt t="62443" x="6048375" y="3562350"/>
          <p14:tracePt t="62460" x="5991225" y="3533775"/>
          <p14:tracePt t="62477" x="5934075" y="3533775"/>
          <p14:tracePt t="62493" x="5838825" y="3533775"/>
          <p14:tracePt t="62510" x="5772150" y="3543300"/>
          <p14:tracePt t="62527" x="5734050" y="3552825"/>
          <p14:tracePt t="62543" x="5695950" y="3571875"/>
          <p14:tracePt t="62560" x="5667375" y="3590925"/>
          <p14:tracePt t="62577" x="5648325" y="3600450"/>
          <p14:tracePt t="62593" x="5638800" y="3600450"/>
          <p14:tracePt t="62610" x="5638800" y="3609975"/>
          <p14:tracePt t="62627" x="5638800" y="3619500"/>
          <p14:tracePt t="62643" x="5629275" y="3619500"/>
          <p14:tracePt t="62660" x="5629275" y="3629025"/>
          <p14:tracePt t="62949" x="5619750" y="3629025"/>
          <p14:tracePt t="63808" x="5619750" y="3648075"/>
          <p14:tracePt t="63812" x="5619750" y="3657600"/>
          <p14:tracePt t="63826" x="5619750" y="3676650"/>
          <p14:tracePt t="63827" x="5648325" y="3743325"/>
          <p14:tracePt t="63843" x="5676900" y="3819525"/>
          <p14:tracePt t="63860" x="5695950" y="3867150"/>
          <p14:tracePt t="63876" x="5715000" y="3914775"/>
          <p14:tracePt t="63893" x="5734050" y="3952875"/>
          <p14:tracePt t="63910" x="5781675" y="4010025"/>
          <p14:tracePt t="63926" x="5991225" y="4267200"/>
          <p14:tracePt t="63943" x="6143625" y="4448175"/>
          <p14:tracePt t="63959" x="6219825" y="4552950"/>
          <p14:tracePt t="63976" x="6229350" y="4581525"/>
          <p14:tracePt t="63992" x="6248400" y="4591050"/>
          <p14:tracePt t="64035" x="6257925" y="4591050"/>
          <p14:tracePt t="64218" x="6248400" y="4591050"/>
          <p14:tracePt t="64223" x="6238875" y="4591050"/>
          <p14:tracePt t="64227" x="6067425" y="4629150"/>
          <p14:tracePt t="64242" x="5876925" y="4714875"/>
          <p14:tracePt t="64259" x="5562600" y="4886325"/>
          <p14:tracePt t="64276" x="5257800" y="5048250"/>
          <p14:tracePt t="64293" x="5067300" y="5133975"/>
          <p14:tracePt t="64309" x="4972050" y="5172075"/>
          <p14:tracePt t="64326" x="4924425" y="5181600"/>
          <p14:tracePt t="64343" x="4914900" y="5191125"/>
          <p14:tracePt t="64359" x="4905375" y="5191125"/>
          <p14:tracePt t="64410" x="4905375" y="5181600"/>
          <p14:tracePt t="64413" x="4914900" y="5162550"/>
          <p14:tracePt t="64422" x="4953000" y="5143500"/>
          <p14:tracePt t="64443" x="5000625" y="5076825"/>
          <p14:tracePt t="64588" x="4981575" y="5076825"/>
          <p14:tracePt t="64600" x="4962525" y="5095875"/>
          <p14:tracePt t="64609" x="4810125" y="5143500"/>
          <p14:tracePt t="64610" x="4581525" y="5191125"/>
          <p14:tracePt t="64626" x="4210050" y="5200650"/>
          <p14:tracePt t="64642" x="3771900" y="5153025"/>
          <p14:tracePt t="64659" x="3438525" y="5057775"/>
          <p14:tracePt t="64676" x="3114675" y="4905375"/>
          <p14:tracePt t="64693" x="2971800" y="4791075"/>
          <p14:tracePt t="64709" x="2867025" y="4581525"/>
          <p14:tracePt t="64725" x="2867025" y="4448175"/>
          <p14:tracePt t="64742" x="2933700" y="4324350"/>
          <p14:tracePt t="64758" x="3095625" y="4105275"/>
          <p14:tracePt t="64776" x="3248025" y="4010025"/>
          <p14:tracePt t="64792" x="3333750" y="3971925"/>
          <p14:tracePt t="64809" x="3543300" y="3933825"/>
          <p14:tracePt t="64826" x="3657600" y="3933825"/>
          <p14:tracePt t="64842" x="3933825" y="4038600"/>
          <p14:tracePt t="64859" x="4257675" y="4400550"/>
          <p14:tracePt t="64876" x="4514850" y="4991100"/>
          <p14:tracePt t="64893" x="4572000" y="5286375"/>
          <p14:tracePt t="64909" x="4552950" y="5600700"/>
          <p14:tracePt t="64909" x="4524375" y="5676900"/>
          <p14:tracePt t="64926" x="4486275" y="5791200"/>
          <p14:tracePt t="64942" x="4438650" y="5848350"/>
          <p14:tracePt t="64959" x="4391025" y="5867400"/>
          <p14:tracePt t="64976" x="4343400" y="5876925"/>
          <p14:tracePt t="64992" x="4305300" y="5876925"/>
          <p14:tracePt t="65009" x="4276725" y="5838825"/>
          <p14:tracePt t="65026" x="4276725" y="5781675"/>
          <p14:tracePt t="65042" x="4362450" y="5629275"/>
          <p14:tracePt t="65059" x="4714875" y="5353050"/>
          <p14:tracePt t="65075" x="4914900" y="5295900"/>
          <p14:tracePt t="65092" x="5257800" y="5295900"/>
          <p14:tracePt t="65109" x="5534025" y="5410200"/>
          <p14:tracePt t="65125" x="5629275" y="5448300"/>
          <p14:tracePt t="65142" x="5667375" y="5486400"/>
          <p14:tracePt t="65159" x="5676900" y="5495925"/>
          <p14:tracePt t="65175" x="5676900" y="5505450"/>
          <p14:tracePt t="65192" x="5676900" y="5514975"/>
          <p14:tracePt t="65351" x="0" y="0"/>
        </p14:tracePtLst>
      </p14:laserTraceLst>
    </p:ext>
  </p:extLs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Remove an node 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Remove a player from the list. For example, remove the player 3 (p3)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5" name="Rectangle 4"/>
          <p:cNvSpPr/>
          <p:nvPr/>
        </p:nvSpPr>
        <p:spPr>
          <a:xfrm>
            <a:off x="304800" y="5683205"/>
            <a:ext cx="845923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 smtClean="0">
                <a:latin typeface="Times New Roman" pitchFamily="18" charset="0"/>
                <a:cs typeface="Times New Roman" pitchFamily="18" charset="0"/>
              </a:rPr>
              <a:t>Traverse from head till P2 and update the next node</a:t>
            </a:r>
            <a:endParaRPr lang="en-US" sz="3200" i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27" name="Audio 2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162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166"/>
    </mc:Choice>
    <mc:Fallback xmlns="">
      <p:transition spd="slow" advTm="451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2016" x="3819525" y="3486150"/>
          <p14:tracePt t="12252" x="3819525" y="3476625"/>
          <p14:tracePt t="12262" x="3819525" y="3467100"/>
          <p14:tracePt t="12582" x="3829050" y="3467100"/>
          <p14:tracePt t="12591" x="3848100" y="3467100"/>
          <p14:tracePt t="12597" x="3886200" y="3448050"/>
          <p14:tracePt t="12598" x="4171950" y="3390900"/>
          <p14:tracePt t="12614" x="4800600" y="3362325"/>
          <p14:tracePt t="12631" x="5495925" y="3429000"/>
          <p14:tracePt t="12648" x="5791200" y="3476625"/>
          <p14:tracePt t="12665" x="6000750" y="3514725"/>
          <p14:tracePt t="12681" x="6067425" y="3524250"/>
          <p14:tracePt t="12698" x="6096000" y="3533775"/>
          <p14:tracePt t="12715" x="6115050" y="3543300"/>
          <p14:tracePt t="12916" x="6115050" y="3533775"/>
          <p14:tracePt t="12986" x="6115050" y="3524250"/>
          <p14:tracePt t="13003" x="6105525" y="3514725"/>
          <p14:tracePt t="13004" x="6105525" y="3505200"/>
          <p14:tracePt t="13014" x="6096000" y="3505200"/>
          <p14:tracePt t="13061" x="6096000" y="3495675"/>
          <p14:tracePt t="13218" x="6086475" y="3495675"/>
          <p14:tracePt t="13248" x="6076950" y="3495675"/>
          <p14:tracePt t="13252" x="6067425" y="3495675"/>
          <p14:tracePt t="13260" x="6048375" y="3495675"/>
          <p14:tracePt t="13265" x="5905500" y="3495675"/>
          <p14:tracePt t="13280" x="5743575" y="3495675"/>
          <p14:tracePt t="13298" x="5553075" y="3486150"/>
          <p14:tracePt t="13314" x="5457825" y="3467100"/>
          <p14:tracePt t="13331" x="5419725" y="3457575"/>
          <p14:tracePt t="13348" x="5400675" y="3457575"/>
          <p14:tracePt t="13365" x="5391150" y="3457575"/>
          <p14:tracePt t="13413" x="5381625" y="3457575"/>
          <p14:tracePt t="13451" x="5372100" y="3457575"/>
          <p14:tracePt t="13455" x="5362575" y="3476625"/>
          <p14:tracePt t="13468" x="5353050" y="3495675"/>
          <p14:tracePt t="13469" x="5324475" y="3514725"/>
          <p14:tracePt t="13481" x="5295900" y="3524250"/>
          <p14:tracePt t="13498" x="5238750" y="3543300"/>
          <p14:tracePt t="13514" x="5191125" y="3543300"/>
          <p14:tracePt t="13531" x="5114925" y="3543300"/>
          <p14:tracePt t="13548" x="5076825" y="3543300"/>
          <p14:tracePt t="13565" x="5038725" y="3543300"/>
          <p14:tracePt t="13581" x="4981575" y="3543300"/>
          <p14:tracePt t="13597" x="4962525" y="3543300"/>
          <p14:tracePt t="13614" x="4953000" y="3524250"/>
          <p14:tracePt t="13631" x="4943475" y="3524250"/>
          <p14:tracePt t="13647" x="4933950" y="3514725"/>
          <p14:tracePt t="13664" x="4933950" y="3505200"/>
          <p14:tracePt t="13681" x="4933950" y="3486150"/>
          <p14:tracePt t="13697" x="4933950" y="3476625"/>
          <p14:tracePt t="13714" x="4933950" y="3448050"/>
          <p14:tracePt t="13731" x="4953000" y="3419475"/>
          <p14:tracePt t="13747" x="4981575" y="3400425"/>
          <p14:tracePt t="13764" x="5000625" y="3390900"/>
          <p14:tracePt t="13781" x="5038725" y="3381375"/>
          <p14:tracePt t="13798" x="5057775" y="3381375"/>
          <p14:tracePt t="13814" x="5067300" y="3381375"/>
          <p14:tracePt t="13831" x="5086350" y="3371850"/>
          <p14:tracePt t="13848" x="5105400" y="3371850"/>
          <p14:tracePt t="13864" x="5124450" y="3371850"/>
          <p14:tracePt t="13881" x="5153025" y="3371850"/>
          <p14:tracePt t="13897" x="5200650" y="3390900"/>
          <p14:tracePt t="13914" x="5248275" y="3429000"/>
          <p14:tracePt t="13931" x="5286375" y="3476625"/>
          <p14:tracePt t="13947" x="5295900" y="3514725"/>
          <p14:tracePt t="13964" x="5305425" y="3552825"/>
          <p14:tracePt t="13981" x="5305425" y="3581400"/>
          <p14:tracePt t="13998" x="5305425" y="3600450"/>
          <p14:tracePt t="14014" x="5295900" y="3629025"/>
          <p14:tracePt t="14031" x="5286375" y="3648075"/>
          <p14:tracePt t="14047" x="5276850" y="3657600"/>
          <p14:tracePt t="14064" x="5267325" y="3667125"/>
          <p14:tracePt t="14081" x="5248275" y="3667125"/>
          <p14:tracePt t="14098" x="5219700" y="3667125"/>
          <p14:tracePt t="14114" x="5162550" y="3667125"/>
          <p14:tracePt t="14131" x="5124450" y="3638550"/>
          <p14:tracePt t="14147" x="5076825" y="3609975"/>
          <p14:tracePt t="14164" x="5038725" y="3590925"/>
          <p14:tracePt t="14180" x="5038725" y="3581400"/>
          <p14:tracePt t="14197" x="5029200" y="3562350"/>
          <p14:tracePt t="14214" x="5029200" y="3543300"/>
          <p14:tracePt t="14230" x="5029200" y="3524250"/>
          <p14:tracePt t="14247" x="5029200" y="3514725"/>
          <p14:tracePt t="14264" x="5029200" y="3505200"/>
          <p14:tracePt t="14281" x="5038725" y="3486150"/>
          <p14:tracePt t="14297" x="5057775" y="3476625"/>
          <p14:tracePt t="14314" x="5076825" y="3457575"/>
          <p14:tracePt t="14331" x="5105400" y="3438525"/>
          <p14:tracePt t="14347" x="5133975" y="3429000"/>
          <p14:tracePt t="14364" x="5181600" y="3419475"/>
          <p14:tracePt t="14381" x="5210175" y="3419475"/>
          <p14:tracePt t="14397" x="5238750" y="3419475"/>
          <p14:tracePt t="14414" x="5267325" y="3419475"/>
          <p14:tracePt t="14431" x="5295900" y="3429000"/>
          <p14:tracePt t="14447" x="5314950" y="3438525"/>
          <p14:tracePt t="14464" x="5343525" y="3495675"/>
          <p14:tracePt t="14481" x="5372100" y="3552825"/>
          <p14:tracePt t="14497" x="5381625" y="3562350"/>
          <p14:tracePt t="14514" x="5391150" y="3590925"/>
          <p14:tracePt t="14531" x="5391150" y="3600450"/>
          <p14:tracePt t="14547" x="5400675" y="3609975"/>
          <p14:tracePt t="14564" x="5400675" y="3619500"/>
          <p14:tracePt t="14685" x="5400675" y="3629025"/>
          <p14:tracePt t="15999" x="5400675" y="3638550"/>
          <p14:tracePt t="16738" x="5391150" y="3638550"/>
          <p14:tracePt t="16742" x="5372100" y="3629025"/>
          <p14:tracePt t="16752" x="5343525" y="3609975"/>
          <p14:tracePt t="16764" x="5248275" y="3562350"/>
          <p14:tracePt t="16765" x="5057775" y="3476625"/>
          <p14:tracePt t="16781" x="4629150" y="3371850"/>
          <p14:tracePt t="16797" x="4257675" y="3333750"/>
          <p14:tracePt t="16814" x="3714750" y="3343275"/>
          <p14:tracePt t="16831" x="3305175" y="3381375"/>
          <p14:tracePt t="16847" x="3038475" y="3438525"/>
          <p14:tracePt t="16864" x="2676525" y="3552825"/>
          <p14:tracePt t="16880" x="2476500" y="3600450"/>
          <p14:tracePt t="16880" x="2400300" y="3619500"/>
          <p14:tracePt t="16897" x="2247900" y="3648075"/>
          <p14:tracePt t="16913" x="2171700" y="3657600"/>
          <p14:tracePt t="16930" x="2143125" y="3657600"/>
          <p14:tracePt t="17260" x="2124075" y="3657600"/>
          <p14:tracePt t="17264" x="2057400" y="3648075"/>
          <p14:tracePt t="17272" x="1838325" y="3609975"/>
          <p14:tracePt t="17280" x="1504950" y="3552825"/>
          <p14:tracePt t="17297" x="1209675" y="3476625"/>
          <p14:tracePt t="17314" x="1057275" y="3457575"/>
          <p14:tracePt t="17330" x="942975" y="3448050"/>
          <p14:tracePt t="17347" x="895350" y="3448050"/>
          <p14:tracePt t="17364" x="866775" y="3448050"/>
          <p14:tracePt t="17380" x="847725" y="3448050"/>
          <p14:tracePt t="17433" x="838200" y="3448050"/>
          <p14:tracePt t="19335" x="847725" y="3448050"/>
          <p14:tracePt t="19339" x="857250" y="3448050"/>
          <p14:tracePt t="19348" x="876300" y="3448050"/>
          <p14:tracePt t="19351" x="895350" y="3448050"/>
          <p14:tracePt t="19351" x="914400" y="3448050"/>
          <p14:tracePt t="19364" x="933450" y="3448050"/>
          <p14:tracePt t="19380" x="1000125" y="3448050"/>
          <p14:tracePt t="19397" x="1057275" y="3448050"/>
          <p14:tracePt t="19414" x="1133475" y="3457575"/>
          <p14:tracePt t="19430" x="1228725" y="3457575"/>
          <p14:tracePt t="19447" x="1362075" y="3467100"/>
          <p14:tracePt t="19464" x="1485900" y="3486150"/>
          <p14:tracePt t="19480" x="1638300" y="3514725"/>
          <p14:tracePt t="19497" x="1781175" y="3543300"/>
          <p14:tracePt t="19514" x="1876425" y="3562350"/>
          <p14:tracePt t="19530" x="1952625" y="3571875"/>
          <p14:tracePt t="19547" x="2000250" y="3581400"/>
          <p14:tracePt t="19564" x="2085975" y="3590925"/>
          <p14:tracePt t="19580" x="2124075" y="3600450"/>
          <p14:tracePt t="19597" x="2143125" y="3609975"/>
          <p14:tracePt t="19614" x="2181225" y="3609975"/>
          <p14:tracePt t="19630" x="2190750" y="3609975"/>
          <p14:tracePt t="19647" x="2228850" y="3609975"/>
          <p14:tracePt t="19664" x="2257425" y="3609975"/>
          <p14:tracePt t="19681" x="2286000" y="3609975"/>
          <p14:tracePt t="19697" x="2333625" y="3609975"/>
          <p14:tracePt t="19713" x="2352675" y="3609975"/>
          <p14:tracePt t="19730" x="2371725" y="3609975"/>
          <p14:tracePt t="19747" x="2400300" y="3609975"/>
          <p14:tracePt t="19763" x="2409825" y="3609975"/>
          <p14:tracePt t="19780" x="2419350" y="3609975"/>
          <p14:tracePt t="19797" x="2428875" y="3609975"/>
          <p14:tracePt t="19813" x="2438400" y="3609975"/>
          <p14:tracePt t="19916" x="2447925" y="3609975"/>
          <p14:tracePt t="19941" x="2457450" y="3609975"/>
          <p14:tracePt t="19953" x="2466975" y="3609975"/>
          <p14:tracePt t="19982" x="2476500" y="3609975"/>
          <p14:tracePt t="20184" x="2486025" y="3609975"/>
          <p14:tracePt t="22079" x="2486025" y="3600450"/>
          <p14:tracePt t="22089" x="2495550" y="3590925"/>
          <p14:tracePt t="22096" x="2495550" y="3581400"/>
          <p14:tracePt t="22097" x="2533650" y="3562350"/>
          <p14:tracePt t="22112" x="2600325" y="3514725"/>
          <p14:tracePt t="22129" x="2619375" y="3505200"/>
          <p14:tracePt t="22146" x="2628900" y="3505200"/>
          <p14:tracePt t="22146" x="2638425" y="3505200"/>
          <p14:tracePt t="22163" x="2647950" y="3495675"/>
          <p14:tracePt t="22179" x="2657475" y="3486150"/>
          <p14:tracePt t="22196" x="2676525" y="3476625"/>
          <p14:tracePt t="22213" x="2695575" y="3457575"/>
          <p14:tracePt t="22229" x="2705100" y="3448050"/>
          <p14:tracePt t="22246" x="2733675" y="3429000"/>
          <p14:tracePt t="22263" x="2771775" y="3409950"/>
          <p14:tracePt t="22279" x="2781300" y="3409950"/>
          <p14:tracePt t="22296" x="2809875" y="3400425"/>
          <p14:tracePt t="22313" x="2828925" y="3400425"/>
          <p14:tracePt t="22329" x="2838450" y="3390900"/>
          <p14:tracePt t="22346" x="2857500" y="3381375"/>
          <p14:tracePt t="22363" x="2867025" y="3371850"/>
          <p14:tracePt t="22363" x="2876550" y="3371850"/>
          <p14:tracePt t="22379" x="2886075" y="3371850"/>
          <p14:tracePt t="22396" x="2914650" y="3362325"/>
          <p14:tracePt t="22412" x="2933700" y="3352800"/>
          <p14:tracePt t="22429" x="2971800" y="3352800"/>
          <p14:tracePt t="22445" x="3000375" y="3333750"/>
          <p14:tracePt t="22462" x="3019425" y="3333750"/>
          <p14:tracePt t="22479" x="3038475" y="3324225"/>
          <p14:tracePt t="22495" x="3057525" y="3324225"/>
          <p14:tracePt t="22512" x="3076575" y="3314700"/>
          <p14:tracePt t="22529" x="3105150" y="3314700"/>
          <p14:tracePt t="22546" x="3152775" y="3305175"/>
          <p14:tracePt t="22562" x="3171825" y="3286125"/>
          <p14:tracePt t="22579" x="3190875" y="3276600"/>
          <p14:tracePt t="22596" x="3219450" y="3276600"/>
          <p14:tracePt t="22612" x="3228975" y="3276600"/>
          <p14:tracePt t="22629" x="3248025" y="3276600"/>
          <p14:tracePt t="22646" x="3276600" y="3267075"/>
          <p14:tracePt t="22662" x="3295650" y="3267075"/>
          <p14:tracePt t="22679" x="3324225" y="3267075"/>
          <p14:tracePt t="22695" x="3352800" y="3267075"/>
          <p14:tracePt t="22732" x="3362325" y="3267075"/>
          <p14:tracePt t="22733" x="3371850" y="3267075"/>
          <p14:tracePt t="22746" x="3381375" y="3267075"/>
          <p14:tracePt t="22762" x="3390900" y="3276600"/>
          <p14:tracePt t="22779" x="3409950" y="3286125"/>
          <p14:tracePt t="22796" x="3419475" y="3295650"/>
          <p14:tracePt t="22812" x="3429000" y="3295650"/>
          <p14:tracePt t="22829" x="3438525" y="3305175"/>
          <p14:tracePt t="22846" x="3448050" y="3305175"/>
          <p14:tracePt t="22862" x="3448050" y="3314700"/>
          <p14:tracePt t="22879" x="3457575" y="3324225"/>
          <p14:tracePt t="22896" x="3467100" y="3333750"/>
          <p14:tracePt t="22912" x="3476625" y="3343275"/>
          <p14:tracePt t="22929" x="3486150" y="3352800"/>
          <p14:tracePt t="22946" x="3486150" y="3362325"/>
          <p14:tracePt t="22984" x="3486150" y="3371850"/>
          <p14:tracePt t="22985" x="3495675" y="3381375"/>
          <p14:tracePt t="22995" x="3495675" y="3390900"/>
          <p14:tracePt t="23012" x="3495675" y="3400425"/>
          <p14:tracePt t="23029" x="3505200" y="3409950"/>
          <p14:tracePt t="23046" x="3505200" y="3419475"/>
          <p14:tracePt t="23062" x="3514725" y="3429000"/>
          <p14:tracePt t="23079" x="3514725" y="3448050"/>
          <p14:tracePt t="23095" x="3514725" y="3457575"/>
          <p14:tracePt t="23141" x="3514725" y="3467100"/>
          <p14:tracePt t="23158" x="3514725" y="3476625"/>
          <p14:tracePt t="23179" x="3514725" y="3486150"/>
          <p14:tracePt t="23180" x="3514725" y="3495675"/>
          <p14:tracePt t="23195" x="3505200" y="3514725"/>
          <p14:tracePt t="23196" x="3505200" y="3524250"/>
          <p14:tracePt t="23212" x="3505200" y="3533775"/>
          <p14:tracePt t="23253" x="3505200" y="3543300"/>
          <p14:tracePt t="23265" x="3505200" y="3552825"/>
          <p14:tracePt t="23269" x="3495675" y="3552825"/>
          <p14:tracePt t="23279" x="3495675" y="3562350"/>
          <p14:tracePt t="23295" x="3486150" y="3581400"/>
          <p14:tracePt t="23312" x="3467100" y="3600450"/>
          <p14:tracePt t="23329" x="3457575" y="3609975"/>
          <p14:tracePt t="23345" x="3438525" y="3619500"/>
          <p14:tracePt t="23362" x="3429000" y="3638550"/>
          <p14:tracePt t="23379" x="3409950" y="3648075"/>
          <p14:tracePt t="23395" x="3390900" y="3657600"/>
          <p14:tracePt t="23431" x="3390900" y="3667125"/>
          <p14:tracePt t="23445" x="3371850" y="3667125"/>
          <p14:tracePt t="23446" x="3362325" y="3667125"/>
          <p14:tracePt t="23480" x="3352800" y="3667125"/>
          <p14:tracePt t="23481" x="3343275" y="3676650"/>
          <p14:tracePt t="23516" x="3333750" y="3676650"/>
          <p14:tracePt t="23529" x="3324225" y="3676650"/>
          <p14:tracePt t="23550" x="3314700" y="3676650"/>
          <p14:tracePt t="23551" x="3305175" y="3676650"/>
          <p14:tracePt t="23562" x="3276600" y="3657600"/>
          <p14:tracePt t="23579" x="3267075" y="3648075"/>
          <p14:tracePt t="23595" x="3248025" y="3638550"/>
          <p14:tracePt t="23612" x="3219450" y="3609975"/>
          <p14:tracePt t="23628" x="3209925" y="3609975"/>
          <p14:tracePt t="23645" x="3200400" y="3600450"/>
          <p14:tracePt t="23662" x="3190875" y="3562350"/>
          <p14:tracePt t="23678" x="3181350" y="3533775"/>
          <p14:tracePt t="23695" x="3171825" y="3505200"/>
          <p14:tracePt t="23712" x="3171825" y="3467100"/>
          <p14:tracePt t="23729" x="3171825" y="3448050"/>
          <p14:tracePt t="23746" x="3171825" y="3438525"/>
          <p14:tracePt t="23762" x="3171825" y="3409950"/>
          <p14:tracePt t="23779" x="3171825" y="3400425"/>
          <p14:tracePt t="23796" x="3171825" y="3362325"/>
          <p14:tracePt t="23812" x="3171825" y="3352800"/>
          <p14:tracePt t="23828" x="3171825" y="3333750"/>
          <p14:tracePt t="23845" x="3181350" y="3324225"/>
          <p14:tracePt t="23886" x="3190875" y="3314700"/>
          <p14:tracePt t="23898" x="3200400" y="3305175"/>
          <p14:tracePt t="23911" x="3219450" y="3295650"/>
          <p14:tracePt t="23913" x="3238500" y="3295650"/>
          <p14:tracePt t="23928" x="3248025" y="3286125"/>
          <p14:tracePt t="23945" x="3257550" y="3286125"/>
          <p14:tracePt t="23962" x="3276600" y="3286125"/>
          <p14:tracePt t="23978" x="3286125" y="3286125"/>
          <p14:tracePt t="23995" x="3305175" y="3286125"/>
          <p14:tracePt t="24034" x="3314700" y="3286125"/>
          <p14:tracePt t="24059" x="3324225" y="3286125"/>
          <p14:tracePt t="24073" x="3333750" y="3286125"/>
          <p14:tracePt t="24083" x="3343275" y="3286125"/>
          <p14:tracePt t="24101" x="3352800" y="3286125"/>
          <p14:tracePt t="24113" x="3352800" y="3295650"/>
          <p14:tracePt t="24128" x="3362325" y="3295650"/>
          <p14:tracePt t="24129" x="3371850" y="3305175"/>
          <p14:tracePt t="24145" x="3381375" y="3314700"/>
          <p14:tracePt t="24162" x="3390900" y="3324225"/>
          <p14:tracePt t="24178" x="3400425" y="3333750"/>
          <p14:tracePt t="24195" x="3409950" y="3352800"/>
          <p14:tracePt t="24212" x="3419475" y="3362325"/>
          <p14:tracePt t="24250" x="3419475" y="3371850"/>
          <p14:tracePt t="24251" x="3419475" y="3381375"/>
          <p14:tracePt t="24262" x="3429000" y="3390900"/>
          <p14:tracePt t="24278" x="3438525" y="3400425"/>
          <p14:tracePt t="24295" x="3438525" y="3409950"/>
          <p14:tracePt t="24311" x="3438525" y="3419475"/>
          <p14:tracePt t="24350" x="3438525" y="3429000"/>
          <p14:tracePt t="24374" x="3438525" y="3438525"/>
          <p14:tracePt t="24382" x="3448050" y="3448050"/>
          <p14:tracePt t="24398" x="3448050" y="3457575"/>
          <p14:tracePt t="24413" x="3448050" y="3467100"/>
          <p14:tracePt t="24428" x="3448050" y="3476625"/>
          <p14:tracePt t="24429" x="3448050" y="3495675"/>
          <p14:tracePt t="24445" x="3438525" y="3505200"/>
          <p14:tracePt t="24462" x="3419475" y="3524250"/>
          <p14:tracePt t="24478" x="3400425" y="3552825"/>
          <p14:tracePt t="24495" x="3390900" y="3562350"/>
          <p14:tracePt t="24512" x="3381375" y="3571875"/>
          <p14:tracePt t="24528" x="3371850" y="3581400"/>
          <p14:tracePt t="24545" x="3362325" y="3581400"/>
          <p14:tracePt t="24562" x="3362325" y="3590925"/>
          <p14:tracePt t="24578" x="3343275" y="3600450"/>
          <p14:tracePt t="24595" x="3333750" y="3600450"/>
          <p14:tracePt t="24611" x="3324225" y="3600450"/>
          <p14:tracePt t="24646" x="3314700" y="3600450"/>
          <p14:tracePt t="24648" x="3305175" y="3600450"/>
          <p14:tracePt t="24662" x="3295650" y="3590925"/>
          <p14:tracePt t="24678" x="3267075" y="3562350"/>
          <p14:tracePt t="24695" x="3248025" y="3533775"/>
          <p14:tracePt t="24711" x="3228975" y="3505200"/>
          <p14:tracePt t="24728" x="3219450" y="3476625"/>
          <p14:tracePt t="24745" x="3209925" y="3448050"/>
          <p14:tracePt t="24762" x="3209925" y="3429000"/>
          <p14:tracePt t="24762" x="3209925" y="3419475"/>
          <p14:tracePt t="24778" x="3209925" y="3400425"/>
          <p14:tracePt t="24795" x="3209925" y="3381375"/>
          <p14:tracePt t="24833" x="3209925" y="3371850"/>
          <p14:tracePt t="24854" x="3209925" y="3362325"/>
          <p14:tracePt t="24857" x="3219450" y="3362325"/>
          <p14:tracePt t="24881" x="3219450" y="3352800"/>
          <p14:tracePt t="24922" x="3228975" y="3343275"/>
          <p14:tracePt t="24970" x="3228975" y="3333750"/>
          <p14:tracePt t="24977" x="3238500" y="3324225"/>
          <p14:tracePt t="24995" x="3248025" y="3324225"/>
          <p14:tracePt t="25014" x="3257550" y="3324225"/>
          <p14:tracePt t="25055" x="3257550" y="3314700"/>
          <p14:tracePt t="25335" x="3267075" y="3314700"/>
          <p14:tracePt t="25348" x="3276600" y="3324225"/>
          <p14:tracePt t="25361" x="3276600" y="3333750"/>
          <p14:tracePt t="25361" x="3286125" y="3343275"/>
          <p14:tracePt t="25377" x="3305175" y="3362325"/>
          <p14:tracePt t="25394" x="3305175" y="3371850"/>
          <p14:tracePt t="25411" x="3314700" y="3371850"/>
          <p14:tracePt t="25427" x="3314700" y="3381375"/>
          <p14:tracePt t="25444" x="3324225" y="3381375"/>
          <p14:tracePt t="25551" x="3324225" y="3390900"/>
          <p14:tracePt t="25597" x="3324225" y="3400425"/>
          <p14:tracePt t="25634" x="3333750" y="3400425"/>
          <p14:tracePt t="25651" x="3333750" y="3409950"/>
          <p14:tracePt t="25671" x="3343275" y="3409950"/>
          <p14:tracePt t="25683" x="3343275" y="3419475"/>
          <p14:tracePt t="25689" x="3343275" y="3429000"/>
          <p14:tracePt t="25721" x="3343275" y="3438525"/>
          <p14:tracePt t="25783" x="3343275" y="3448050"/>
          <p14:tracePt t="25875" x="3343275" y="3457575"/>
          <p14:tracePt t="26107" x="3343275" y="3467100"/>
          <p14:tracePt t="26111" x="3343275" y="3476625"/>
          <p14:tracePt t="26119" x="3333750" y="3486150"/>
          <p14:tracePt t="26127" x="3314700" y="3495675"/>
          <p14:tracePt t="26144" x="3295650" y="3505200"/>
          <p14:tracePt t="26161" x="3286125" y="3514725"/>
          <p14:tracePt t="26178" x="3276600" y="3514725"/>
          <p14:tracePt t="26194" x="3257550" y="3524250"/>
          <p14:tracePt t="26211" x="3238500" y="3524250"/>
          <p14:tracePt t="26228" x="3238500" y="3533775"/>
          <p14:tracePt t="26244" x="3219450" y="3533775"/>
          <p14:tracePt t="26320" x="3209925" y="3533775"/>
          <p14:tracePt t="26397" x="3200400" y="3533775"/>
          <p14:tracePt t="26419" x="3190875" y="3533775"/>
          <p14:tracePt t="26430" x="3181350" y="3543300"/>
          <p14:tracePt t="26434" x="3171825" y="3543300"/>
          <p14:tracePt t="26438" x="3162300" y="3543300"/>
          <p14:tracePt t="26444" x="3143250" y="3543300"/>
          <p14:tracePt t="26461" x="3124200" y="3543300"/>
          <p14:tracePt t="26477" x="3086100" y="3552825"/>
          <p14:tracePt t="26494" x="3067050" y="3552825"/>
          <p14:tracePt t="26510" x="3028950" y="3562350"/>
          <p14:tracePt t="26527" x="2990850" y="3562350"/>
          <p14:tracePt t="26544" x="2981325" y="3562350"/>
          <p14:tracePt t="26560" x="2971800" y="3562350"/>
          <p14:tracePt t="26597" x="2962275" y="3562350"/>
          <p14:tracePt t="26878" x="2971800" y="3562350"/>
          <p14:tracePt t="26890" x="2971800" y="3552825"/>
          <p14:tracePt t="26915" x="2990850" y="3552825"/>
          <p14:tracePt t="26973" x="3000375" y="3552825"/>
          <p14:tracePt t="27031" x="3009900" y="3552825"/>
          <p14:tracePt t="27082" x="3019425" y="3543300"/>
          <p14:tracePt t="27096" x="3028950" y="3543300"/>
          <p14:tracePt t="27110" x="3038475" y="3533775"/>
          <p14:tracePt t="27111" x="3086100" y="3533775"/>
          <p14:tracePt t="27127" x="3162300" y="3524250"/>
          <p14:tracePt t="27144" x="3352800" y="3495675"/>
          <p14:tracePt t="27160" x="3600450" y="3476625"/>
          <p14:tracePt t="27177" x="3848100" y="3467100"/>
          <p14:tracePt t="27194" x="3933825" y="3467100"/>
          <p14:tracePt t="27210" x="4029075" y="3467100"/>
          <p14:tracePt t="27227" x="4095750" y="3467100"/>
          <p14:tracePt t="27244" x="4114800" y="3467100"/>
          <p14:tracePt t="27260" x="4133850" y="3467100"/>
          <p14:tracePt t="27527" x="4143375" y="3467100"/>
          <p14:tracePt t="27532" x="4152900" y="3467100"/>
          <p14:tracePt t="27533" x="4210050" y="3467100"/>
          <p14:tracePt t="27543" x="4352925" y="3476625"/>
          <p14:tracePt t="27560" x="4552950" y="3505200"/>
          <p14:tracePt t="27577" x="4638675" y="3514725"/>
          <p14:tracePt t="27593" x="4686300" y="3514725"/>
          <p14:tracePt t="27610" x="4724400" y="3514725"/>
          <p14:tracePt t="27627" x="4733925" y="3514725"/>
          <p14:tracePt t="27677" x="4733925" y="3524250"/>
          <p14:tracePt t="28839" x="4714875" y="3524250"/>
          <p14:tracePt t="28851" x="4705350" y="3524250"/>
          <p14:tracePt t="28859" x="4676775" y="3524250"/>
          <p14:tracePt t="28860" x="4629150" y="3514725"/>
          <p14:tracePt t="28876" x="4448175" y="3476625"/>
          <p14:tracePt t="28893" x="4257675" y="3429000"/>
          <p14:tracePt t="28910" x="4067175" y="3371850"/>
          <p14:tracePt t="28926" x="3943350" y="3343275"/>
          <p14:tracePt t="28943" x="3895725" y="3343275"/>
          <p14:tracePt t="28960" x="3876675" y="3333750"/>
          <p14:tracePt t="28976" x="3857625" y="3324225"/>
          <p14:tracePt t="29103" x="3848100" y="3324225"/>
          <p14:tracePt t="29385" x="3848100" y="3333750"/>
          <p14:tracePt t="29397" x="3848100" y="3352800"/>
          <p14:tracePt t="29400" x="3848100" y="3362325"/>
          <p14:tracePt t="29408" x="3848100" y="3390900"/>
          <p14:tracePt t="29415" x="3838575" y="3429000"/>
          <p14:tracePt t="29426" x="3838575" y="3448050"/>
          <p14:tracePt t="29443" x="3838575" y="3467100"/>
          <p14:tracePt t="29459" x="3838575" y="3486150"/>
          <p14:tracePt t="29548" x="3838575" y="3495675"/>
          <p14:tracePt t="29595" x="3838575" y="3505200"/>
          <p14:tracePt t="29843" x="3838575" y="3495675"/>
          <p14:tracePt t="29855" x="3838575" y="3476625"/>
          <p14:tracePt t="29859" x="3838575" y="3457575"/>
          <p14:tracePt t="29868" x="3838575" y="3400425"/>
          <p14:tracePt t="29876" x="3838575" y="3371850"/>
          <p14:tracePt t="29892" x="3838575" y="3314700"/>
          <p14:tracePt t="29909" x="3838575" y="3295650"/>
          <p14:tracePt t="30170" x="3838575" y="3305175"/>
          <p14:tracePt t="30179" x="3838575" y="3324225"/>
          <p14:tracePt t="30184" x="3848100" y="3400425"/>
          <p14:tracePt t="30192" x="3857625" y="3448050"/>
          <p14:tracePt t="30209" x="3857625" y="3514725"/>
          <p14:tracePt t="30226" x="3857625" y="3552825"/>
          <p14:tracePt t="30243" x="3857625" y="3562350"/>
          <p14:tracePt t="30259" x="3857625" y="3571875"/>
          <p14:tracePt t="30359" x="3857625" y="3562350"/>
          <p14:tracePt t="30364" x="3857625" y="3533775"/>
          <p14:tracePt t="30365" x="3857625" y="3495675"/>
          <p14:tracePt t="30378" x="3857625" y="3381375"/>
          <p14:tracePt t="30392" x="3857625" y="3276600"/>
          <p14:tracePt t="30409" x="3857625" y="3248025"/>
          <p14:tracePt t="30425" x="3857625" y="3219450"/>
          <p14:tracePt t="30442" x="3857625" y="3209925"/>
          <p14:tracePt t="30605" x="3857625" y="3228975"/>
          <p14:tracePt t="30614" x="3857625" y="3238500"/>
          <p14:tracePt t="30619" x="3857625" y="3257550"/>
          <p14:tracePt t="30625" x="3857625" y="3333750"/>
          <p14:tracePt t="30642" x="3848100" y="3381375"/>
          <p14:tracePt t="30659" x="3848100" y="3419475"/>
          <p14:tracePt t="30676" x="3848100" y="3438525"/>
          <p14:tracePt t="30692" x="3848100" y="3448050"/>
          <p14:tracePt t="30738" x="3848100" y="3457575"/>
          <p14:tracePt t="31146" x="3838575" y="3457575"/>
          <p14:tracePt t="31151" x="3829050" y="3457575"/>
          <p14:tracePt t="31159" x="3819525" y="3457575"/>
          <p14:tracePt t="31160" x="3800475" y="3457575"/>
          <p14:tracePt t="31175" x="3752850" y="3467100"/>
          <p14:tracePt t="31192" x="3686175" y="3505200"/>
          <p14:tracePt t="31209" x="3609975" y="3533775"/>
          <p14:tracePt t="31209" x="3552825" y="3562350"/>
          <p14:tracePt t="31227" x="3371850" y="3629025"/>
          <p14:tracePt t="31242" x="3314700" y="3657600"/>
          <p14:tracePt t="31258" x="3267075" y="3667125"/>
          <p14:tracePt t="31275" x="3248025" y="3676650"/>
          <p14:tracePt t="31292" x="3228975" y="3676650"/>
          <p14:tracePt t="31308" x="3209925" y="3676650"/>
          <p14:tracePt t="31325" x="3190875" y="3676650"/>
          <p14:tracePt t="31342" x="3190875" y="3667125"/>
          <p14:tracePt t="31358" x="3190875" y="3657600"/>
          <p14:tracePt t="31375" x="3228975" y="3609975"/>
          <p14:tracePt t="31391" x="3257550" y="3571875"/>
          <p14:tracePt t="31408" x="3343275" y="3476625"/>
          <p14:tracePt t="31425" x="3400425" y="3419475"/>
          <p14:tracePt t="31441" x="3495675" y="3362325"/>
          <p14:tracePt t="31458" x="3552825" y="3333750"/>
          <p14:tracePt t="31475" x="3581400" y="3333750"/>
          <p14:tracePt t="31492" x="3638550" y="3333750"/>
          <p14:tracePt t="31508" x="3705225" y="3352800"/>
          <p14:tracePt t="31525" x="3752850" y="3371850"/>
          <p14:tracePt t="31541" x="3800475" y="3390900"/>
          <p14:tracePt t="31558" x="3819525" y="3400425"/>
          <p14:tracePt t="31636" x="3819525" y="3409950"/>
          <p14:tracePt t="31825" x="3819525" y="3419475"/>
          <p14:tracePt t="31834" x="3819525" y="3429000"/>
          <p14:tracePt t="31838" x="3800475" y="3429000"/>
          <p14:tracePt t="31846" x="3771900" y="3448050"/>
          <p14:tracePt t="31858" x="3562350" y="3514725"/>
          <p14:tracePt t="31875" x="3333750" y="3533775"/>
          <p14:tracePt t="31892" x="3133725" y="3552825"/>
          <p14:tracePt t="31892" x="3057525" y="3552825"/>
          <p14:tracePt t="31909" x="2962275" y="3562350"/>
          <p14:tracePt t="31925" x="2876550" y="3562350"/>
          <p14:tracePt t="31941" x="2838450" y="3562350"/>
          <p14:tracePt t="31959" x="2828925" y="3562350"/>
          <p14:tracePt t="31975" x="2819400" y="3562350"/>
          <p14:tracePt t="32028" x="2809875" y="3562350"/>
          <p14:tracePt t="32048" x="2800350" y="3562350"/>
          <p14:tracePt t="32059" x="2790825" y="3562350"/>
          <p14:tracePt t="32063" x="2781300" y="3562350"/>
          <p14:tracePt t="32069" x="2771775" y="3562350"/>
          <p14:tracePt t="32074" x="2733675" y="3562350"/>
          <p14:tracePt t="32091" x="2686050" y="3562350"/>
          <p14:tracePt t="32108" x="2657475" y="3562350"/>
          <p14:tracePt t="32125" x="2647950" y="3562350"/>
          <p14:tracePt t="32141" x="2638425" y="3562350"/>
          <p14:tracePt t="32182" x="2628900" y="3562350"/>
          <p14:tracePt t="32969" x="2619375" y="3562350"/>
          <p14:tracePt t="32987" x="2619375" y="3571875"/>
          <p14:tracePt t="33000" x="2619375" y="3581400"/>
          <p14:tracePt t="33004" x="2619375" y="3590925"/>
          <p14:tracePt t="33025" x="2619375" y="3609975"/>
          <p14:tracePt t="33042" x="2638425" y="3638550"/>
          <p14:tracePt t="33042" x="2686050" y="3705225"/>
          <p14:tracePt t="33059" x="2828925" y="3810000"/>
          <p14:tracePt t="33075" x="2981325" y="3952875"/>
          <p14:tracePt t="33092" x="3067050" y="4019550"/>
          <p14:tracePt t="33109" x="3314700" y="4152900"/>
          <p14:tracePt t="33125" x="3590925" y="4276725"/>
          <p14:tracePt t="33142" x="3810000" y="4371975"/>
          <p14:tracePt t="33159" x="4152900" y="4448175"/>
          <p14:tracePt t="33175" x="4438650" y="4514850"/>
          <p14:tracePt t="33192" x="4638675" y="4533900"/>
          <p14:tracePt t="33209" x="4953000" y="4533900"/>
          <p14:tracePt t="33225" x="5181600" y="4533900"/>
          <p14:tracePt t="33242" x="5295900" y="4505325"/>
          <p14:tracePt t="33259" x="5438775" y="4476750"/>
          <p14:tracePt t="33275" x="5524500" y="4467225"/>
          <p14:tracePt t="33292" x="5553075" y="4457700"/>
          <p14:tracePt t="33309" x="5581650" y="4448175"/>
          <p14:tracePt t="33325" x="5600700" y="4438650"/>
          <p14:tracePt t="33534" x="5610225" y="4419600"/>
          <p14:tracePt t="33538" x="5619750" y="4410075"/>
          <p14:tracePt t="33547" x="5638800" y="4381500"/>
          <p14:tracePt t="33548" x="5743575" y="4276725"/>
          <p14:tracePt t="33558" x="5943600" y="4114800"/>
          <p14:tracePt t="33575" x="6067425" y="4029075"/>
          <p14:tracePt t="33592" x="6305550" y="3848100"/>
          <p14:tracePt t="33609" x="6438900" y="3743325"/>
          <p14:tracePt t="33626" x="6486525" y="3686175"/>
          <p14:tracePt t="33642" x="6524625" y="3657600"/>
          <p14:tracePt t="33659" x="6534150" y="3648075"/>
          <p14:tracePt t="33694" x="6543675" y="3648075"/>
          <p14:tracePt t="35010" x="6524625" y="3648075"/>
          <p14:tracePt t="35014" x="6515100" y="3657600"/>
          <p14:tracePt t="35019" x="6496050" y="3667125"/>
          <p14:tracePt t="35024" x="6315075" y="3733800"/>
          <p14:tracePt t="35041" x="6076950" y="3810000"/>
          <p14:tracePt t="35058" x="5572125" y="4019550"/>
          <p14:tracePt t="35075" x="5095875" y="4248150"/>
          <p14:tracePt t="35091" x="4905375" y="4314825"/>
          <p14:tracePt t="35108" x="4733925" y="4362450"/>
          <p14:tracePt t="35125" x="4705350" y="4371975"/>
          <p14:tracePt t="35141" x="4686300" y="4381500"/>
          <p14:tracePt t="35158" x="4676775" y="4381500"/>
          <p14:tracePt t="35296" x="4667250" y="4381500"/>
          <p14:tracePt t="35567" x="4657725" y="4381500"/>
          <p14:tracePt t="35572" x="4572000" y="4343400"/>
          <p14:tracePt t="35580" x="4410075" y="4257675"/>
          <p14:tracePt t="35581" x="4152900" y="4133850"/>
          <p14:tracePt t="35591" x="3171825" y="3848100"/>
          <p14:tracePt t="35608" x="2438400" y="3762375"/>
          <p14:tracePt t="35624" x="1704975" y="3714750"/>
          <p14:tracePt t="35641" x="1247775" y="3686175"/>
          <p14:tracePt t="35658" x="1076325" y="3676650"/>
          <p14:tracePt t="35675" x="1000125" y="3667125"/>
          <p14:tracePt t="35691" x="981075" y="3667125"/>
          <p14:tracePt t="35708" x="962025" y="3667125"/>
          <p14:tracePt t="35747" x="952500" y="3657600"/>
          <p14:tracePt t="35763" x="942975" y="3657600"/>
          <p14:tracePt t="35776" x="942975" y="3648075"/>
          <p14:tracePt t="35776" x="923925" y="3648075"/>
          <p14:tracePt t="35790" x="923925" y="3638550"/>
          <p14:tracePt t="35826" x="914400" y="3638550"/>
          <p14:tracePt t="35850" x="904875" y="3638550"/>
          <p14:tracePt t="35872" x="895350" y="3638550"/>
          <p14:tracePt t="35909" x="885825" y="3638550"/>
          <p14:tracePt t="36836" x="885825" y="3629025"/>
          <p14:tracePt t="36885" x="895350" y="3629025"/>
          <p14:tracePt t="36890" x="914400" y="3629025"/>
          <p14:tracePt t="36894" x="933450" y="3629025"/>
          <p14:tracePt t="36907" x="971550" y="3629025"/>
          <p14:tracePt t="36908" x="1190625" y="3638550"/>
          <p14:tracePt t="36924" x="1543050" y="3705225"/>
          <p14:tracePt t="36941" x="1819275" y="3752850"/>
          <p14:tracePt t="36957" x="2171700" y="3819525"/>
          <p14:tracePt t="36974" x="2362200" y="3838575"/>
          <p14:tracePt t="36990" x="2438400" y="3838575"/>
          <p14:tracePt t="37007" x="2466975" y="3838575"/>
          <p14:tracePt t="37024" x="2486025" y="3838575"/>
          <p14:tracePt t="37040" x="2505075" y="3838575"/>
          <p14:tracePt t="37057" x="2514600" y="3838575"/>
          <p14:tracePt t="37074" x="2533650" y="3829050"/>
          <p14:tracePt t="37090" x="2543175" y="3829050"/>
          <p14:tracePt t="37107" x="2552700" y="3829050"/>
          <p14:tracePt t="37107" x="2562225" y="3829050"/>
          <p14:tracePt t="37124" x="2562225" y="3819525"/>
          <p14:tracePt t="37140" x="2571750" y="3819525"/>
          <p14:tracePt t="37190" x="2571750" y="3810000"/>
          <p14:tracePt t="37199" x="2581275" y="3810000"/>
          <p14:tracePt t="37211" x="2590800" y="3810000"/>
          <p14:tracePt t="37224" x="2600325" y="3810000"/>
          <p14:tracePt t="37416" x="2581275" y="3800475"/>
          <p14:tracePt t="37422" x="2552700" y="3790950"/>
          <p14:tracePt t="37428" x="2495550" y="3781425"/>
          <p14:tracePt t="37429" x="2428875" y="3771900"/>
          <p14:tracePt t="37441" x="2228850" y="3762375"/>
          <p14:tracePt t="37457" x="2028825" y="3752850"/>
          <p14:tracePt t="37474" x="1857375" y="3752850"/>
          <p14:tracePt t="37490" x="1704975" y="3752850"/>
          <p14:tracePt t="37507" x="1438275" y="3752850"/>
          <p14:tracePt t="37523" x="1295400" y="3733800"/>
          <p14:tracePt t="37540" x="1228725" y="3724275"/>
          <p14:tracePt t="37557" x="1181100" y="3714750"/>
          <p14:tracePt t="37573" x="1162050" y="3705225"/>
          <p14:tracePt t="37651" x="1152525" y="3705225"/>
          <p14:tracePt t="37660" x="1152525" y="3695700"/>
          <p14:tracePt t="37710" x="1143000" y="3695700"/>
          <p14:tracePt t="37829" x="1133475" y="3695700"/>
          <p14:tracePt t="38101" x="1133475" y="3686175"/>
          <p14:tracePt t="38126" x="1143000" y="3686175"/>
          <p14:tracePt t="38130" x="1152525" y="3686175"/>
          <p14:tracePt t="38140" x="1181100" y="3676650"/>
          <p14:tracePt t="38141" x="1333500" y="3676650"/>
          <p14:tracePt t="38156" x="1476375" y="3676650"/>
          <p14:tracePt t="38173" x="1647825" y="3695700"/>
          <p14:tracePt t="38190" x="1800225" y="3705225"/>
          <p14:tracePt t="38207" x="1885950" y="3705225"/>
          <p14:tracePt t="38223" x="1943100" y="3714750"/>
          <p14:tracePt t="38240" x="2009775" y="3724275"/>
          <p14:tracePt t="38256" x="2066925" y="3724275"/>
          <p14:tracePt t="38273" x="2133600" y="3724275"/>
          <p14:tracePt t="38290" x="2181225" y="3733800"/>
          <p14:tracePt t="38307" x="2219325" y="3743325"/>
          <p14:tracePt t="38323" x="2266950" y="3752850"/>
          <p14:tracePt t="38340" x="2295525" y="3752850"/>
          <p14:tracePt t="38357" x="2343150" y="3752850"/>
          <p14:tracePt t="38373" x="2390775" y="3752850"/>
          <p14:tracePt t="38406" x="2400300" y="3752850"/>
          <p14:tracePt t="38407" x="2419350" y="3752850"/>
          <p14:tracePt t="38423" x="2428875" y="3752850"/>
          <p14:tracePt t="38440" x="2438400" y="3743325"/>
          <p14:tracePt t="38456" x="2447925" y="3743325"/>
          <p14:tracePt t="38506" x="2457450" y="3743325"/>
          <p14:tracePt t="39643" x="2466975" y="3743325"/>
          <p14:tracePt t="39647" x="2476500" y="3743325"/>
          <p14:tracePt t="39655" x="2486025" y="3743325"/>
          <p14:tracePt t="39660" x="2581275" y="3733800"/>
          <p14:tracePt t="39672" x="2638425" y="3733800"/>
          <p14:tracePt t="39688" x="2695575" y="3724275"/>
          <p14:tracePt t="39705" x="2790825" y="3705225"/>
          <p14:tracePt t="39721" x="2838450" y="3705225"/>
          <p14:tracePt t="39738" x="2867025" y="3705225"/>
          <p14:tracePt t="39755" x="2924175" y="3686175"/>
          <p14:tracePt t="39772" x="2962275" y="3676650"/>
          <p14:tracePt t="39788" x="3009900" y="3657600"/>
          <p14:tracePt t="39805" x="3086100" y="3629025"/>
          <p14:tracePt t="39822" x="3095625" y="3609975"/>
          <p14:tracePt t="39838" x="3114675" y="3600450"/>
          <p14:tracePt t="39855" x="3124200" y="3590925"/>
          <p14:tracePt t="39872" x="3124200" y="3581400"/>
          <p14:tracePt t="39888" x="3124200" y="3571875"/>
          <p14:tracePt t="39905" x="3124200" y="3552825"/>
          <p14:tracePt t="39921" x="3124200" y="3543300"/>
          <p14:tracePt t="39938" x="3124200" y="3495675"/>
          <p14:tracePt t="39955" x="3133725" y="3457575"/>
          <p14:tracePt t="39972" x="3152775" y="3429000"/>
          <p14:tracePt t="39988" x="3181350" y="3390900"/>
          <p14:tracePt t="40005" x="3209925" y="3381375"/>
          <p14:tracePt t="40022" x="3257550" y="3352800"/>
          <p14:tracePt t="40038" x="3286125" y="3343275"/>
          <p14:tracePt t="40055" x="3305175" y="3343275"/>
          <p14:tracePt t="40071" x="3343275" y="3333750"/>
          <p14:tracePt t="40088" x="3362325" y="3333750"/>
          <p14:tracePt t="40105" x="3371850" y="3333750"/>
          <p14:tracePt t="40105" x="3381375" y="3333750"/>
          <p14:tracePt t="40121" x="3400425" y="3333750"/>
          <p14:tracePt t="40138" x="3429000" y="3333750"/>
          <p14:tracePt t="40155" x="3448050" y="3352800"/>
          <p14:tracePt t="40171" x="3467100" y="3371850"/>
          <p14:tracePt t="40188" x="3505200" y="3390900"/>
          <p14:tracePt t="40205" x="3524250" y="3419475"/>
          <p14:tracePt t="40222" x="3533775" y="3438525"/>
          <p14:tracePt t="40238" x="3543300" y="3476625"/>
          <p14:tracePt t="40255" x="3543300" y="3486150"/>
          <p14:tracePt t="40272" x="3552825" y="3495675"/>
          <p14:tracePt t="40288" x="3552825" y="3514725"/>
          <p14:tracePt t="40305" x="3552825" y="3543300"/>
          <p14:tracePt t="40321" x="3533775" y="3581400"/>
          <p14:tracePt t="40338" x="3505200" y="3648075"/>
          <p14:tracePt t="40355" x="3476625" y="3667125"/>
          <p14:tracePt t="40371" x="3467100" y="3695700"/>
          <p14:tracePt t="40388" x="3419475" y="3724275"/>
          <p14:tracePt t="40405" x="3390900" y="3743325"/>
          <p14:tracePt t="40421" x="3314700" y="3762375"/>
          <p14:tracePt t="40438" x="3248025" y="3762375"/>
          <p14:tracePt t="40455" x="3209925" y="3762375"/>
          <p14:tracePt t="40472" x="3143250" y="3733800"/>
          <p14:tracePt t="40488" x="3105150" y="3705225"/>
          <p14:tracePt t="40505" x="3067050" y="3657600"/>
          <p14:tracePt t="40521" x="3038475" y="3590925"/>
          <p14:tracePt t="40538" x="3028950" y="3552825"/>
          <p14:tracePt t="40555" x="3028950" y="3505200"/>
          <p14:tracePt t="40571" x="3028950" y="3467100"/>
          <p14:tracePt t="40588" x="3028950" y="3448050"/>
          <p14:tracePt t="40605" x="3038475" y="3409950"/>
          <p14:tracePt t="40621" x="3067050" y="3371850"/>
          <p14:tracePt t="40638" x="3095625" y="3352800"/>
          <p14:tracePt t="40655" x="3124200" y="3333750"/>
          <p14:tracePt t="40671" x="3152775" y="3314700"/>
          <p14:tracePt t="40688" x="3190875" y="3295650"/>
          <p14:tracePt t="40705" x="3219450" y="3286125"/>
          <p14:tracePt t="40721" x="3257550" y="3286125"/>
          <p14:tracePt t="40738" x="3295650" y="3286125"/>
          <p14:tracePt t="40755" x="3324225" y="3286125"/>
          <p14:tracePt t="40772" x="3362325" y="3295650"/>
          <p14:tracePt t="40788" x="3390900" y="3333750"/>
          <p14:tracePt t="40805" x="3419475" y="3381375"/>
          <p14:tracePt t="40821" x="3467100" y="3476625"/>
          <p14:tracePt t="40838" x="3505200" y="3543300"/>
          <p14:tracePt t="40854" x="3533775" y="3619500"/>
          <p14:tracePt t="40871" x="3543300" y="3667125"/>
          <p14:tracePt t="40888" x="3543300" y="3686175"/>
          <p14:tracePt t="40904" x="3543300" y="3733800"/>
          <p14:tracePt t="40921" x="3486150" y="3800475"/>
          <p14:tracePt t="40938" x="3448050" y="3838575"/>
          <p14:tracePt t="40954" x="3400425" y="3895725"/>
          <p14:tracePt t="40972" x="3362325" y="3914775"/>
          <p14:tracePt t="40988" x="3333750" y="3924300"/>
          <p14:tracePt t="41004" x="3286125" y="3924300"/>
          <p14:tracePt t="41021" x="3248025" y="3895725"/>
          <p14:tracePt t="41038" x="3200400" y="3838575"/>
          <p14:tracePt t="41054" x="3171825" y="3781425"/>
          <p14:tracePt t="41071" x="3152775" y="3705225"/>
          <p14:tracePt t="41088" x="3143250" y="3590925"/>
          <p14:tracePt t="41104" x="3152775" y="3533775"/>
          <p14:tracePt t="41121" x="3171825" y="3467100"/>
          <p14:tracePt t="41121" x="3171825" y="3448050"/>
          <p14:tracePt t="41138" x="3200400" y="3400425"/>
          <p14:tracePt t="41154" x="3228975" y="3352800"/>
          <p14:tracePt t="41171" x="3238500" y="3343275"/>
          <p14:tracePt t="41188" x="3257550" y="3324225"/>
          <p14:tracePt t="41204" x="3286125" y="3314700"/>
          <p14:tracePt t="41221" x="3305175" y="3314700"/>
          <p14:tracePt t="41238" x="3333750" y="3314700"/>
          <p14:tracePt t="41254" x="3409950" y="3324225"/>
          <p14:tracePt t="41271" x="3467100" y="3362325"/>
          <p14:tracePt t="41288" x="3533775" y="3476625"/>
          <p14:tracePt t="41305" x="3581400" y="3571875"/>
          <p14:tracePt t="41321" x="3600450" y="3629025"/>
          <p14:tracePt t="41338" x="3600450" y="3676650"/>
          <p14:tracePt t="41355" x="3590925" y="3724275"/>
          <p14:tracePt t="41371" x="3571875" y="3762375"/>
          <p14:tracePt t="41388" x="3543300" y="3800475"/>
          <p14:tracePt t="41405" x="3505200" y="3848100"/>
          <p14:tracePt t="41421" x="3486150" y="3857625"/>
          <p14:tracePt t="41438" x="3467100" y="3867150"/>
          <p14:tracePt t="41474" x="3457575" y="3867150"/>
          <p14:tracePt t="41475" x="3438525" y="3867150"/>
          <p14:tracePt t="41487" x="3390900" y="3819525"/>
          <p14:tracePt t="41505" x="3362325" y="3790950"/>
          <p14:tracePt t="41521" x="3343275" y="3724275"/>
          <p14:tracePt t="41537" x="3343275" y="3695700"/>
          <p14:tracePt t="41554" x="3343275" y="3676650"/>
          <p14:tracePt t="41571" x="3352800" y="3657600"/>
          <p14:tracePt t="41587" x="3371850" y="3638550"/>
          <p14:tracePt t="41604" x="3381375" y="3638550"/>
          <p14:tracePt t="41621" x="3390900" y="3629025"/>
          <p14:tracePt t="41637" x="3400425" y="3629025"/>
          <p14:tracePt t="41654" x="3400425" y="3619500"/>
          <p14:tracePt t="41769" x="3381375" y="3619500"/>
          <p14:tracePt t="41777" x="3371850" y="3629025"/>
          <p14:tracePt t="41781" x="3362325" y="3629025"/>
          <p14:tracePt t="41787" x="3286125" y="3629025"/>
          <p14:tracePt t="41804" x="3238500" y="3619500"/>
          <p14:tracePt t="41821" x="3209925" y="3600450"/>
          <p14:tracePt t="41837" x="3190875" y="3552825"/>
          <p14:tracePt t="41854" x="3190875" y="3505200"/>
          <p14:tracePt t="41871" x="3209925" y="3467100"/>
          <p14:tracePt t="41887" x="3219450" y="3438525"/>
          <p14:tracePt t="41904" x="3257550" y="3419475"/>
          <p14:tracePt t="41920" x="3276600" y="3409950"/>
          <p14:tracePt t="41937" x="3305175" y="3400425"/>
          <p14:tracePt t="41954" x="3333750" y="3390900"/>
          <p14:tracePt t="41971" x="3371850" y="3390900"/>
          <p14:tracePt t="41988" x="3419475" y="3400425"/>
          <p14:tracePt t="42004" x="3476625" y="3448050"/>
          <p14:tracePt t="42021" x="3495675" y="3533775"/>
          <p14:tracePt t="42037" x="3533775" y="3629025"/>
          <p14:tracePt t="42054" x="3533775" y="3686175"/>
          <p14:tracePt t="42070" x="3543300" y="3733800"/>
          <p14:tracePt t="42087" x="3543300" y="3790950"/>
          <p14:tracePt t="42104" x="3514725" y="3819525"/>
          <p14:tracePt t="42120" x="3514725" y="3829050"/>
          <p14:tracePt t="42137" x="3495675" y="3838575"/>
          <p14:tracePt t="42154" x="3486150" y="3838575"/>
          <p14:tracePt t="42171" x="3467100" y="3829050"/>
          <p14:tracePt t="42187" x="3409950" y="3743325"/>
          <p14:tracePt t="42187" x="3409950" y="3724275"/>
          <p14:tracePt t="42204" x="3381375" y="3686175"/>
          <p14:tracePt t="42221" x="3371850" y="3657600"/>
          <p14:tracePt t="42237" x="3371850" y="3619500"/>
          <p14:tracePt t="42254" x="3371850" y="3600450"/>
          <p14:tracePt t="42271" x="3371850" y="3590925"/>
          <p14:tracePt t="42288" x="3371850" y="3581400"/>
          <p14:tracePt t="42374" x="3371850" y="3571875"/>
          <p14:tracePt t="42404" x="3362325" y="3571875"/>
          <p14:tracePt t="42415" x="3362325" y="3562350"/>
          <p14:tracePt t="42428" x="3362325" y="3552825"/>
          <p14:tracePt t="42449" x="3362325" y="3543300"/>
          <p14:tracePt t="42590" x="3362325" y="3533775"/>
          <p14:tracePt t="43048" x="0" y="0"/>
        </p14:tracePtLst>
      </p14:laserTraceLst>
    </p:ext>
  </p:extLs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Remove an node 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Remove a player from the list. For example, remove the player 3 (p3)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5" name="Rectangle 4"/>
          <p:cNvSpPr/>
          <p:nvPr/>
        </p:nvSpPr>
        <p:spPr>
          <a:xfrm>
            <a:off x="304800" y="5683205"/>
            <a:ext cx="845923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 smtClean="0">
                <a:latin typeface="Times New Roman" pitchFamily="18" charset="0"/>
                <a:cs typeface="Times New Roman" pitchFamily="18" charset="0"/>
              </a:rPr>
              <a:t>Traverse from head till P2 and update the next node</a:t>
            </a:r>
            <a:endParaRPr lang="en-US" sz="3200" i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0186" y="3131300"/>
            <a:ext cx="753518" cy="616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0091" y="3117845"/>
            <a:ext cx="753518" cy="616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7" name="Elbow Connector 36"/>
          <p:cNvCxnSpPr/>
          <p:nvPr/>
        </p:nvCxnSpPr>
        <p:spPr>
          <a:xfrm rot="16200000" flipH="1">
            <a:off x="5118809" y="1982546"/>
            <a:ext cx="76200" cy="3657600"/>
          </a:xfrm>
          <a:prstGeom prst="bentConnector3">
            <a:avLst>
              <a:gd name="adj1" fmla="val 1085714"/>
            </a:avLst>
          </a:prstGeom>
          <a:ln w="69850">
            <a:solidFill>
              <a:srgbClr val="00B050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Line 26"/>
          <p:cNvSpPr>
            <a:spLocks noChangeShapeType="1"/>
          </p:cNvSpPr>
          <p:nvPr/>
        </p:nvSpPr>
        <p:spPr bwMode="auto">
          <a:xfrm flipH="1">
            <a:off x="2982419" y="2596948"/>
            <a:ext cx="615028" cy="396829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3597447" y="2366117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251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905"/>
    </mc:Choice>
    <mc:Fallback xmlns="">
      <p:transition spd="slow" advTm="219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016" x="3362325" y="3533775"/>
          <p14:tracePt t="2639" x="3362325" y="3543300"/>
          <p14:tracePt t="2646" x="3371850" y="3543300"/>
          <p14:tracePt t="2653" x="3381375" y="3543300"/>
          <p14:tracePt t="2667" x="3419475" y="3543300"/>
          <p14:tracePt t="2668" x="3533775" y="3543300"/>
          <p14:tracePt t="2684" x="3581400" y="3543300"/>
          <p14:tracePt t="2700" x="3629025" y="3543300"/>
          <p14:tracePt t="2717" x="3705225" y="3543300"/>
          <p14:tracePt t="2734" x="3724275" y="3533775"/>
          <p14:tracePt t="2751" x="3752850" y="3533775"/>
          <p14:tracePt t="2767" x="3838575" y="3514725"/>
          <p14:tracePt t="2784" x="3914775" y="3486150"/>
          <p14:tracePt t="2801" x="3981450" y="3476625"/>
          <p14:tracePt t="2817" x="4010025" y="3467100"/>
          <p14:tracePt t="2856" x="4019550" y="3467100"/>
          <p14:tracePt t="3084" x="4019550" y="3457575"/>
          <p14:tracePt t="3141" x="4019550" y="3448050"/>
          <p14:tracePt t="3150" x="4029075" y="3448050"/>
          <p14:tracePt t="3873" x="4038600" y="3429000"/>
          <p14:tracePt t="3881" x="4067175" y="3419475"/>
          <p14:tracePt t="3882" x="4105275" y="3400425"/>
          <p14:tracePt t="3900" x="4286250" y="3314700"/>
          <p14:tracePt t="3901" x="4495800" y="3286125"/>
          <p14:tracePt t="3916" x="4848225" y="3295650"/>
          <p14:tracePt t="3933" x="5076825" y="3333750"/>
          <p14:tracePt t="3950" x="5400675" y="3390900"/>
          <p14:tracePt t="3967" x="5610225" y="3409950"/>
          <p14:tracePt t="3984" x="5705475" y="3419475"/>
          <p14:tracePt t="4000" x="5800725" y="3429000"/>
          <p14:tracePt t="4017" x="5838825" y="3429000"/>
          <p14:tracePt t="4034" x="5857875" y="3429000"/>
          <p14:tracePt t="4050" x="5867400" y="3429000"/>
          <p14:tracePt t="4145" x="5867400" y="3438525"/>
          <p14:tracePt t="4174" x="5876925" y="3438525"/>
          <p14:tracePt t="4200" x="5886450" y="3438525"/>
          <p14:tracePt t="4208" x="5895975" y="3438525"/>
          <p14:tracePt t="4221" x="5905500" y="3438525"/>
          <p14:tracePt t="4222" x="5915025" y="3438525"/>
          <p14:tracePt t="4233" x="5924550" y="3438525"/>
          <p14:tracePt t="4250" x="5934075" y="3438525"/>
          <p14:tracePt t="4876" x="5934075" y="3448050"/>
          <p14:tracePt t="6183" x="5924550" y="3448050"/>
          <p14:tracePt t="6192" x="5915025" y="3448050"/>
          <p14:tracePt t="6204" x="5905500" y="3448050"/>
          <p14:tracePt t="6234" x="5895975" y="3448050"/>
          <p14:tracePt t="6274" x="5886450" y="3448050"/>
          <p14:tracePt t="6283" x="5876925" y="3448050"/>
          <p14:tracePt t="6515" x="5867400" y="3448050"/>
          <p14:tracePt t="6518" x="5838825" y="3438525"/>
          <p14:tracePt t="6519" x="5762625" y="3400425"/>
          <p14:tracePt t="6534" x="5495925" y="3343275"/>
          <p14:tracePt t="6550" x="5048250" y="3295650"/>
          <p14:tracePt t="6568" x="4667250" y="3286125"/>
          <p14:tracePt t="6584" x="4038600" y="3362325"/>
          <p14:tracePt t="6601" x="3562350" y="3419475"/>
          <p14:tracePt t="6618" x="3352800" y="3457575"/>
          <p14:tracePt t="6634" x="3086100" y="3533775"/>
          <p14:tracePt t="6651" x="2962275" y="3581400"/>
          <p14:tracePt t="6668" x="2933700" y="3600450"/>
          <p14:tracePt t="6684" x="2895600" y="3629025"/>
          <p14:tracePt t="6701" x="2876550" y="3657600"/>
          <p14:tracePt t="6718" x="2867025" y="3667125"/>
          <p14:tracePt t="6734" x="2857500" y="3695700"/>
          <p14:tracePt t="6751" x="2847975" y="3705225"/>
          <p14:tracePt t="6768" x="2847975" y="3714750"/>
          <p14:tracePt t="6816" x="2838450" y="3714750"/>
          <p14:tracePt t="6837" x="2838450" y="3724275"/>
          <p14:tracePt t="6880" x="2828925" y="3724275"/>
          <p14:tracePt t="6906" x="2819400" y="3724275"/>
          <p14:tracePt t="7151" x="2819400" y="3714750"/>
          <p14:tracePt t="7349" x="2828925" y="3724275"/>
          <p14:tracePt t="7360" x="2838450" y="3733800"/>
          <p14:tracePt t="7361" x="2895600" y="3800475"/>
          <p14:tracePt t="7367" x="3048000" y="4010025"/>
          <p14:tracePt t="7383" x="3457575" y="4410075"/>
          <p14:tracePt t="7401" x="3648075" y="4562475"/>
          <p14:tracePt t="7417" x="4095750" y="4714875"/>
          <p14:tracePt t="7434" x="4695825" y="4781550"/>
          <p14:tracePt t="7451" x="5010150" y="4781550"/>
          <p14:tracePt t="7467" x="5467350" y="4714875"/>
          <p14:tracePt t="7484" x="5800725" y="4657725"/>
          <p14:tracePt t="7500" x="5981700" y="4562475"/>
          <p14:tracePt t="7517" x="6229350" y="4362450"/>
          <p14:tracePt t="7534" x="6334125" y="4238625"/>
          <p14:tracePt t="7551" x="6362700" y="4210050"/>
          <p14:tracePt t="7567" x="6400800" y="4143375"/>
          <p14:tracePt t="7584" x="6419850" y="4095750"/>
          <p14:tracePt t="7601" x="6429375" y="4067175"/>
          <p14:tracePt t="7617" x="6448425" y="4029075"/>
          <p14:tracePt t="7634" x="6457950" y="4000500"/>
          <p14:tracePt t="7651" x="6477000" y="3981450"/>
          <p14:tracePt t="7667" x="6496050" y="3962400"/>
          <p14:tracePt t="7684" x="6496050" y="3952875"/>
          <p14:tracePt t="7751" x="6505575" y="3952875"/>
          <p14:tracePt t="7868" x="6505575" y="3943350"/>
          <p14:tracePt t="9063" x="6486525" y="3943350"/>
          <p14:tracePt t="9076" x="6467475" y="3943350"/>
          <p14:tracePt t="9077" x="6448425" y="3943350"/>
          <p14:tracePt t="9083" x="6362700" y="3962400"/>
          <p14:tracePt t="9100" x="6219825" y="4000500"/>
          <p14:tracePt t="9116" x="6134100" y="4010025"/>
          <p14:tracePt t="9133" x="6000750" y="4038600"/>
          <p14:tracePt t="9150" x="5724525" y="4076700"/>
          <p14:tracePt t="9166" x="5514975" y="4076700"/>
          <p14:tracePt t="9183" x="5172075" y="4057650"/>
          <p14:tracePt t="9200" x="4867275" y="3990975"/>
          <p14:tracePt t="9217" x="4743450" y="3990975"/>
          <p14:tracePt t="9233" x="4676775" y="3990975"/>
          <p14:tracePt t="9250" x="4619625" y="3990975"/>
          <p14:tracePt t="9266" x="4572000" y="3981450"/>
          <p14:tracePt t="9283" x="4476750" y="3962400"/>
          <p14:tracePt t="9300" x="4400550" y="3933825"/>
          <p14:tracePt t="9316" x="4333875" y="3924300"/>
          <p14:tracePt t="9333" x="4248150" y="3886200"/>
          <p14:tracePt t="9350" x="4219575" y="3867150"/>
          <p14:tracePt t="9366" x="4200525" y="3848100"/>
          <p14:tracePt t="9383" x="4171950" y="3829050"/>
          <p14:tracePt t="9400" x="4162425" y="3819525"/>
          <p14:tracePt t="9417" x="4124325" y="3781425"/>
          <p14:tracePt t="9433" x="4095750" y="3752850"/>
          <p14:tracePt t="9450" x="4048125" y="3724275"/>
          <p14:tracePt t="9467" x="4029075" y="3714750"/>
          <p14:tracePt t="9483" x="3990975" y="3686175"/>
          <p14:tracePt t="9500" x="3962400" y="3667125"/>
          <p14:tracePt t="9500" x="3943350" y="3648075"/>
          <p14:tracePt t="9517" x="3914775" y="3629025"/>
          <p14:tracePt t="9533" x="3895725" y="3609975"/>
          <p14:tracePt t="9550" x="3857625" y="3581400"/>
          <p14:tracePt t="9567" x="3838575" y="3543300"/>
          <p14:tracePt t="9583" x="3838575" y="3533775"/>
          <p14:tracePt t="9600" x="3829050" y="3514725"/>
          <p14:tracePt t="9616" x="3819525" y="3505200"/>
          <p14:tracePt t="9633" x="3810000" y="3486150"/>
          <p14:tracePt t="9650" x="3810000" y="3476625"/>
          <p14:tracePt t="9666" x="3810000" y="3467100"/>
          <p14:tracePt t="9705" x="3810000" y="3457575"/>
          <p14:tracePt t="9730" x="3810000" y="3448050"/>
          <p14:tracePt t="9795" x="3800475" y="3448050"/>
          <p14:tracePt t="9888" x="3838575" y="3448050"/>
          <p14:tracePt t="9898" x="3886200" y="3448050"/>
          <p14:tracePt t="9904" x="4000500" y="3419475"/>
          <p14:tracePt t="9905" x="4352925" y="3343275"/>
          <p14:tracePt t="9915" x="4762500" y="3276600"/>
          <p14:tracePt t="9932" x="5295900" y="3200400"/>
          <p14:tracePt t="9949" x="5610225" y="3133725"/>
          <p14:tracePt t="9965" x="5743575" y="3114675"/>
          <p14:tracePt t="9982" x="5838825" y="3114675"/>
          <p14:tracePt t="9999" x="5857875" y="3114675"/>
          <p14:tracePt t="10015" x="5886450" y="3114675"/>
          <p14:tracePt t="10032" x="5905500" y="3114675"/>
          <p14:tracePt t="10049" x="5915025" y="3114675"/>
          <p14:tracePt t="10139" x="5924550" y="3114675"/>
          <p14:tracePt t="10150" x="5924550" y="3124200"/>
          <p14:tracePt t="10154" x="5924550" y="3133725"/>
          <p14:tracePt t="10166" x="5934075" y="3143250"/>
          <p14:tracePt t="10167" x="5953125" y="3181350"/>
          <p14:tracePt t="10181" x="6010275" y="3276600"/>
          <p14:tracePt t="10198" x="6143625" y="3514725"/>
          <p14:tracePt t="10215" x="6248400" y="3743325"/>
          <p14:tracePt t="10231" x="6267450" y="3962400"/>
          <p14:tracePt t="10248" x="6276975" y="4257675"/>
          <p14:tracePt t="10265" x="6267450" y="4495800"/>
          <p14:tracePt t="10282" x="6238875" y="4581525"/>
          <p14:tracePt t="10298" x="6219825" y="4657725"/>
          <p14:tracePt t="10315" x="6210300" y="4686300"/>
          <p14:tracePt t="10332" x="6200775" y="4695825"/>
          <p14:tracePt t="10366" x="6191250" y="4695825"/>
          <p14:tracePt t="10485" x="6191250" y="4705350"/>
          <p14:tracePt t="10511" x="6181725" y="4705350"/>
          <p14:tracePt t="10577" x="6172200" y="4705350"/>
          <p14:tracePt t="10585" x="6162675" y="4705350"/>
          <p14:tracePt t="10589" x="6115050" y="4705350"/>
          <p14:tracePt t="10598" x="5857875" y="4638675"/>
          <p14:tracePt t="10615" x="5648325" y="4581525"/>
          <p14:tracePt t="10632" x="5324475" y="4467225"/>
          <p14:tracePt t="10648" x="5181600" y="4419600"/>
          <p14:tracePt t="10665" x="5143500" y="4410075"/>
          <p14:tracePt t="10682" x="5124450" y="4391025"/>
          <p14:tracePt t="10923" x="5114925" y="4381500"/>
          <p14:tracePt t="10936" x="5105400" y="4371975"/>
          <p14:tracePt t="10937" x="5057775" y="4305300"/>
          <p14:tracePt t="10948" x="4933950" y="4133850"/>
          <p14:tracePt t="10965" x="4857750" y="4019550"/>
          <p14:tracePt t="10981" x="4791075" y="3886200"/>
          <p14:tracePt t="10998" x="4781550" y="3781425"/>
          <p14:tracePt t="11015" x="4781550" y="3743325"/>
          <p14:tracePt t="11031" x="4781550" y="3714750"/>
          <p14:tracePt t="11048" x="4781550" y="3705225"/>
          <p14:tracePt t="11088" x="4781550" y="3695700"/>
          <p14:tracePt t="11108" x="4781550" y="3686175"/>
          <p14:tracePt t="11661" x="4772025" y="3686175"/>
          <p14:tracePt t="18990" x="0" y="0"/>
        </p14:tracePtLst>
      </p14:laserTraceLst>
    </p:ext>
  </p:extLs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Remove an node 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Remove a player from the list. For example, remove the player 3 (p3)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5" name="Rectangle 4"/>
          <p:cNvSpPr/>
          <p:nvPr/>
        </p:nvSpPr>
        <p:spPr>
          <a:xfrm>
            <a:off x="304800" y="5683205"/>
            <a:ext cx="84592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removenode</a:t>
            </a:r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= </a:t>
            </a:r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temp.next</a:t>
            </a:r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  </a:t>
            </a:r>
            <a:endParaRPr lang="en-US" sz="3200" i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" name="Line 26"/>
          <p:cNvSpPr>
            <a:spLocks noChangeShapeType="1"/>
          </p:cNvSpPr>
          <p:nvPr/>
        </p:nvSpPr>
        <p:spPr bwMode="auto">
          <a:xfrm flipH="1">
            <a:off x="2769324" y="2573556"/>
            <a:ext cx="921446" cy="358392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3657600" y="2362200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31" name="Line 26"/>
          <p:cNvSpPr>
            <a:spLocks noChangeShapeType="1"/>
          </p:cNvSpPr>
          <p:nvPr/>
        </p:nvSpPr>
        <p:spPr bwMode="auto">
          <a:xfrm flipH="1">
            <a:off x="4793952" y="2606213"/>
            <a:ext cx="921446" cy="358392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5682228" y="2394857"/>
            <a:ext cx="17219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removenode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166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643" x="4791075" y="3676650"/>
          <p14:tracePt t="3222" x="4791075" y="3667125"/>
          <p14:tracePt t="3235" x="4781550" y="3648075"/>
          <p14:tracePt t="3239" x="4705350" y="3581400"/>
          <p14:tracePt t="3248" x="4581525" y="3514725"/>
          <p14:tracePt t="3249" x="4133850" y="3400425"/>
          <p14:tracePt t="3260" x="3152775" y="3314700"/>
          <p14:tracePt t="3277" x="2486025" y="3324225"/>
          <p14:tracePt t="3294" x="1752600" y="3438525"/>
          <p14:tracePt t="3310" x="1352550" y="3543300"/>
          <p14:tracePt t="3327" x="1200150" y="3562350"/>
          <p14:tracePt t="3344" x="1133475" y="3581400"/>
          <p14:tracePt t="3360" x="1104900" y="3590925"/>
          <p14:tracePt t="3593" x="1095375" y="3590925"/>
          <p14:tracePt t="3610" x="1085850" y="3590925"/>
          <p14:tracePt t="3631" x="1076325" y="3590925"/>
          <p14:tracePt t="3643" x="1066800" y="3590925"/>
          <p14:tracePt t="3647" x="1057275" y="3590925"/>
          <p14:tracePt t="3660" x="1047750" y="3590925"/>
          <p14:tracePt t="3660" x="1038225" y="3590925"/>
          <p14:tracePt t="3676" x="1028700" y="3590925"/>
          <p14:tracePt t="3693" x="1019175" y="3590925"/>
          <p14:tracePt t="3800" x="1009650" y="3590925"/>
          <p14:tracePt t="4719" x="1000125" y="3590925"/>
          <p14:tracePt t="5206" x="990600" y="3590925"/>
          <p14:tracePt t="7126" x="1000125" y="3590925"/>
          <p14:tracePt t="7136" x="1028700" y="3590925"/>
          <p14:tracePt t="7143" x="1085850" y="3581400"/>
          <p14:tracePt t="7160" x="1295400" y="3571875"/>
          <p14:tracePt t="7161" x="1600200" y="3571875"/>
          <p14:tracePt t="7176" x="1781175" y="3571875"/>
          <p14:tracePt t="7193" x="2009775" y="3571875"/>
          <p14:tracePt t="7210" x="2133600" y="3571875"/>
          <p14:tracePt t="7226" x="2209800" y="3571875"/>
          <p14:tracePt t="7243" x="2314575" y="3571875"/>
          <p14:tracePt t="7260" x="2371725" y="3571875"/>
          <p14:tracePt t="7276" x="2419350" y="3571875"/>
          <p14:tracePt t="7293" x="2476500" y="3571875"/>
          <p14:tracePt t="7310" x="2495550" y="3571875"/>
          <p14:tracePt t="7326" x="2514600" y="3571875"/>
          <p14:tracePt t="7343" x="2533650" y="3571875"/>
          <p14:tracePt t="7360" x="2552700" y="3571875"/>
          <p14:tracePt t="7376" x="2571750" y="3571875"/>
          <p14:tracePt t="7393" x="2600325" y="3571875"/>
          <p14:tracePt t="7427" x="2609850" y="3571875"/>
          <p14:tracePt t="7445" x="2619375" y="3571875"/>
          <p14:tracePt t="7469" x="2628900" y="3571875"/>
          <p14:tracePt t="7482" x="2638425" y="3571875"/>
          <p14:tracePt t="7483" x="2647950" y="3571875"/>
          <p14:tracePt t="7492" x="2657475" y="3571875"/>
          <p14:tracePt t="7536" x="2667000" y="3571875"/>
          <p14:tracePt t="11332" x="2676525" y="3571875"/>
          <p14:tracePt t="11340" x="2676525" y="3562350"/>
          <p14:tracePt t="11341" x="2695575" y="3552825"/>
          <p14:tracePt t="11378" x="2705100" y="3552825"/>
          <p14:tracePt t="11379" x="2714625" y="3552825"/>
          <p14:tracePt t="11390" x="2733675" y="3543300"/>
          <p14:tracePt t="11406" x="2743200" y="3543300"/>
          <p14:tracePt t="11423" x="2771775" y="3524250"/>
          <p14:tracePt t="11440" x="2819400" y="3495675"/>
          <p14:tracePt t="11457" x="2857500" y="3495675"/>
          <p14:tracePt t="11473" x="2914650" y="3476625"/>
          <p14:tracePt t="11490" x="2943225" y="3467100"/>
          <p14:tracePt t="11507" x="2981325" y="3448050"/>
          <p14:tracePt t="11523" x="3048000" y="3429000"/>
          <p14:tracePt t="11540" x="3086100" y="3419475"/>
          <p14:tracePt t="11557" x="3143250" y="3409950"/>
          <p14:tracePt t="11573" x="3200400" y="3400425"/>
          <p14:tracePt t="11590" x="3286125" y="3400425"/>
          <p14:tracePt t="11607" x="3352800" y="3400425"/>
          <p14:tracePt t="11623" x="3409950" y="3381375"/>
          <p14:tracePt t="11640" x="3438525" y="3371850"/>
          <p14:tracePt t="11657" x="3514725" y="3371850"/>
          <p14:tracePt t="11673" x="3609975" y="3362325"/>
          <p14:tracePt t="11690" x="3724275" y="3343275"/>
          <p14:tracePt t="11708" x="3819525" y="3343275"/>
          <p14:tracePt t="11723" x="3962400" y="3343275"/>
          <p14:tracePt t="11740" x="4133850" y="3343275"/>
          <p14:tracePt t="11757" x="4219575" y="3343275"/>
          <p14:tracePt t="11773" x="4286250" y="3352800"/>
          <p14:tracePt t="11790" x="4324350" y="3352800"/>
          <p14:tracePt t="11807" x="4343400" y="3352800"/>
          <p14:tracePt t="11823" x="4352925" y="3352800"/>
          <p14:tracePt t="12113" x="4362450" y="3352800"/>
          <p14:tracePt t="12124" x="4381500" y="3343275"/>
          <p14:tracePt t="12128" x="4391025" y="3333750"/>
          <p14:tracePt t="12139" x="4410075" y="3324225"/>
          <p14:tracePt t="12140" x="4457700" y="3267075"/>
          <p14:tracePt t="12156" x="4495800" y="3248025"/>
          <p14:tracePt t="12173" x="4552950" y="3209925"/>
          <p14:tracePt t="12190" x="4600575" y="3190875"/>
          <p14:tracePt t="12206" x="4629150" y="3171825"/>
          <p14:tracePt t="12206" x="4648200" y="3162300"/>
          <p14:tracePt t="12224" x="4676775" y="3162300"/>
          <p14:tracePt t="12240" x="4714875" y="3143250"/>
          <p14:tracePt t="12256" x="4733925" y="3133725"/>
          <p14:tracePt t="12273" x="4772025" y="3124200"/>
          <p14:tracePt t="12290" x="4810125" y="3114675"/>
          <p14:tracePt t="12307" x="4829175" y="3105150"/>
          <p14:tracePt t="12323" x="4857750" y="3105150"/>
          <p14:tracePt t="12340" x="4886325" y="3105150"/>
          <p14:tracePt t="12356" x="4905375" y="3105150"/>
          <p14:tracePt t="12373" x="4933950" y="3105150"/>
          <p14:tracePt t="12390" x="4972050" y="3105150"/>
          <p14:tracePt t="12407" x="4981575" y="3105150"/>
          <p14:tracePt t="12423" x="5000625" y="3105150"/>
          <p14:tracePt t="12440" x="5019675" y="3114675"/>
          <p14:tracePt t="12456" x="5029200" y="3114675"/>
          <p14:tracePt t="12473" x="5048250" y="3124200"/>
          <p14:tracePt t="12490" x="5076825" y="3143250"/>
          <p14:tracePt t="12507" x="5086350" y="3152775"/>
          <p14:tracePt t="12523" x="5114925" y="3162300"/>
          <p14:tracePt t="12539" x="5133975" y="3171825"/>
          <p14:tracePt t="12556" x="5143500" y="3181350"/>
          <p14:tracePt t="12573" x="5153025" y="3209925"/>
          <p14:tracePt t="12589" x="5181600" y="3238500"/>
          <p14:tracePt t="12606" x="5210175" y="3286125"/>
          <p14:tracePt t="12623" x="5219700" y="3314700"/>
          <p14:tracePt t="12639" x="5229225" y="3343275"/>
          <p14:tracePt t="12656" x="5248275" y="3371850"/>
          <p14:tracePt t="12673" x="5248275" y="3400425"/>
          <p14:tracePt t="12689" x="5248275" y="3409950"/>
          <p14:tracePt t="12706" x="5257800" y="3438525"/>
          <p14:tracePt t="12706" x="5257800" y="3448050"/>
          <p14:tracePt t="12724" x="5267325" y="3476625"/>
          <p14:tracePt t="12740" x="5267325" y="3495675"/>
          <p14:tracePt t="12756" x="5267325" y="3543300"/>
          <p14:tracePt t="12756" x="5267325" y="3562350"/>
          <p14:tracePt t="12773" x="5257800" y="3571875"/>
          <p14:tracePt t="12789" x="5248275" y="3590925"/>
          <p14:tracePt t="12806" x="5229225" y="3619500"/>
          <p14:tracePt t="12823" x="5210175" y="3638550"/>
          <p14:tracePt t="12840" x="5172075" y="3667125"/>
          <p14:tracePt t="12856" x="5153025" y="3686175"/>
          <p14:tracePt t="12873" x="5133975" y="3705225"/>
          <p14:tracePt t="12890" x="5105400" y="3733800"/>
          <p14:tracePt t="12906" x="5048250" y="3762375"/>
          <p14:tracePt t="12923" x="5010150" y="3771900"/>
          <p14:tracePt t="12940" x="4972050" y="3771900"/>
          <p14:tracePt t="12956" x="4848225" y="3790950"/>
          <p14:tracePt t="12973" x="4772025" y="3790950"/>
          <p14:tracePt t="12989" x="4695825" y="3790950"/>
          <p14:tracePt t="13006" x="4581525" y="3781425"/>
          <p14:tracePt t="13023" x="4514850" y="3762375"/>
          <p14:tracePt t="13039" x="4438650" y="3733800"/>
          <p14:tracePt t="13056" x="4381500" y="3695700"/>
          <p14:tracePt t="13073" x="4343400" y="3667125"/>
          <p14:tracePt t="13089" x="4276725" y="3629025"/>
          <p14:tracePt t="13106" x="4229100" y="3562350"/>
          <p14:tracePt t="13123" x="4210050" y="3524250"/>
          <p14:tracePt t="13139" x="4191000" y="3448050"/>
          <p14:tracePt t="13156" x="4181475" y="3362325"/>
          <p14:tracePt t="13173" x="4181475" y="3305175"/>
          <p14:tracePt t="13189" x="4181475" y="3257550"/>
          <p14:tracePt t="13206" x="4191000" y="3219450"/>
          <p14:tracePt t="13223" x="4219575" y="3152775"/>
          <p14:tracePt t="13240" x="4248150" y="3095625"/>
          <p14:tracePt t="13256" x="4276725" y="3057525"/>
          <p14:tracePt t="13273" x="4333875" y="3000375"/>
          <p14:tracePt t="13289" x="4410075" y="2971800"/>
          <p14:tracePt t="13306" x="4476750" y="2943225"/>
          <p14:tracePt t="13323" x="4543425" y="2924175"/>
          <p14:tracePt t="13339" x="4638675" y="2895600"/>
          <p14:tracePt t="13356" x="4695825" y="2895600"/>
          <p14:tracePt t="13373" x="4743450" y="2895600"/>
          <p14:tracePt t="13389" x="4781550" y="2895600"/>
          <p14:tracePt t="13406" x="4848225" y="2952750"/>
          <p14:tracePt t="13423" x="4886325" y="2981325"/>
          <p14:tracePt t="13439" x="4924425" y="3048000"/>
          <p14:tracePt t="13456" x="4953000" y="3105150"/>
          <p14:tracePt t="13473" x="4962525" y="3124200"/>
          <p14:tracePt t="13489" x="4962525" y="3143250"/>
          <p14:tracePt t="13506" x="4962525" y="3162300"/>
          <p14:tracePt t="13523" x="4962525" y="3171825"/>
          <p14:tracePt t="13569" x="4962525" y="3181350"/>
          <p14:tracePt t="13627" x="4962525" y="3190875"/>
          <p14:tracePt t="18356" x="0" y="0"/>
        </p14:tracePtLst>
      </p14:laserTraceLst>
    </p:ext>
  </p:extLs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Remove an node 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Remove a player from the list. For example, remove the player 3 (p3)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5" name="Rectangle 4"/>
          <p:cNvSpPr/>
          <p:nvPr/>
        </p:nvSpPr>
        <p:spPr>
          <a:xfrm>
            <a:off x="304800" y="5683205"/>
            <a:ext cx="84592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temp.next</a:t>
            </a:r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= </a:t>
            </a:r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removenode.next</a:t>
            </a:r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  </a:t>
            </a:r>
            <a:endParaRPr lang="en-US" sz="3200" i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" name="Line 26"/>
          <p:cNvSpPr>
            <a:spLocks noChangeShapeType="1"/>
          </p:cNvSpPr>
          <p:nvPr/>
        </p:nvSpPr>
        <p:spPr bwMode="auto">
          <a:xfrm flipH="1">
            <a:off x="2769324" y="2573556"/>
            <a:ext cx="921446" cy="358392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3657600" y="2362200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31" name="Line 26"/>
          <p:cNvSpPr>
            <a:spLocks noChangeShapeType="1"/>
          </p:cNvSpPr>
          <p:nvPr/>
        </p:nvSpPr>
        <p:spPr bwMode="auto">
          <a:xfrm flipH="1">
            <a:off x="4793952" y="2606213"/>
            <a:ext cx="921446" cy="358392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5682228" y="2394857"/>
            <a:ext cx="17219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removenode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pic>
        <p:nvPicPr>
          <p:cNvPr id="3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0186" y="3131300"/>
            <a:ext cx="753518" cy="616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4" name="Elbow Connector 33"/>
          <p:cNvCxnSpPr/>
          <p:nvPr/>
        </p:nvCxnSpPr>
        <p:spPr>
          <a:xfrm rot="16200000" flipH="1">
            <a:off x="5118809" y="1982546"/>
            <a:ext cx="76200" cy="3657600"/>
          </a:xfrm>
          <a:prstGeom prst="bentConnector3">
            <a:avLst>
              <a:gd name="adj1" fmla="val 1085714"/>
            </a:avLst>
          </a:prstGeom>
          <a:ln w="69850">
            <a:solidFill>
              <a:srgbClr val="00B050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35" name="Audio 3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53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029"/>
    </mc:Choice>
    <mc:Fallback xmlns="">
      <p:transition spd="slow" advTm="520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9968" x="6915150" y="3524250"/>
          <p14:tracePt t="10231" x="6905625" y="3514725"/>
          <p14:tracePt t="10239" x="6867525" y="3514725"/>
          <p14:tracePt t="10243" x="6677025" y="3533775"/>
          <p14:tracePt t="10253" x="5981700" y="3762375"/>
          <p14:tracePt t="10270" x="5286375" y="4124325"/>
          <p14:tracePt t="10287" x="4248150" y="4752975"/>
          <p14:tracePt t="10304" x="3333750" y="5400675"/>
          <p14:tracePt t="10320" x="2762250" y="5772150"/>
          <p14:tracePt t="10337" x="2181225" y="6200775"/>
          <p14:tracePt t="10354" x="2019300" y="6334125"/>
          <p14:tracePt t="10370" x="1876425" y="6429375"/>
          <p14:tracePt t="10387" x="1847850" y="6457950"/>
          <p14:tracePt t="10598" x="1838325" y="6467475"/>
          <p14:tracePt t="10602" x="1809750" y="6486525"/>
          <p14:tracePt t="10611" x="1695450" y="6515100"/>
          <p14:tracePt t="10620" x="1600200" y="6534150"/>
          <p14:tracePt t="10637" x="1476375" y="6534150"/>
          <p14:tracePt t="10654" x="1438275" y="6505575"/>
          <p14:tracePt t="10670" x="1400175" y="6457950"/>
          <p14:tracePt t="10687" x="1390650" y="6419850"/>
          <p14:tracePt t="10703" x="1381125" y="6400800"/>
          <p14:tracePt t="10720" x="1381125" y="6362700"/>
          <p14:tracePt t="10737" x="1381125" y="6334125"/>
          <p14:tracePt t="10753" x="1381125" y="6324600"/>
          <p14:tracePt t="10888" x="1381125" y="6315075"/>
          <p14:tracePt t="10918" x="1381125" y="6305550"/>
          <p14:tracePt t="12707" x="1381125" y="6276975"/>
          <p14:tracePt t="12716" x="1390650" y="6181725"/>
          <p14:tracePt t="12720" x="1476375" y="5953125"/>
          <p14:tracePt t="12729" x="1914525" y="5219700"/>
          <p14:tracePt t="12735" x="2476500" y="4448175"/>
          <p14:tracePt t="12752" x="3295650" y="3533775"/>
          <p14:tracePt t="12769" x="3648075" y="3143250"/>
          <p14:tracePt t="12786" x="3743325" y="3057525"/>
          <p14:tracePt t="12802" x="3771900" y="3028950"/>
          <p14:tracePt t="12819" x="3781425" y="3028950"/>
          <p14:tracePt t="13063" x="3771900" y="3048000"/>
          <p14:tracePt t="13067" x="3752850" y="3057525"/>
          <p14:tracePt t="13074" x="3714750" y="3095625"/>
          <p14:tracePt t="13085" x="3667125" y="3143250"/>
          <p14:tracePt t="13102" x="3590925" y="3209925"/>
          <p14:tracePt t="13119" x="3571875" y="3228975"/>
          <p14:tracePt t="13135" x="3543300" y="3248025"/>
          <p14:tracePt t="13153" x="3514725" y="3267075"/>
          <p14:tracePt t="13169" x="3495675" y="3286125"/>
          <p14:tracePt t="13186" x="3467100" y="3305175"/>
          <p14:tracePt t="13202" x="3457575" y="3305175"/>
          <p14:tracePt t="13219" x="3448050" y="3305175"/>
          <p14:tracePt t="13254" x="3448050" y="3314700"/>
          <p14:tracePt t="13324" x="3438525" y="3314700"/>
          <p14:tracePt t="14329" x="3448050" y="3314700"/>
          <p14:tracePt t="14339" x="3467100" y="3314700"/>
          <p14:tracePt t="14340" x="3581400" y="3314700"/>
          <p14:tracePt t="14352" x="3895725" y="3305175"/>
          <p14:tracePt t="14368" x="4105275" y="3314700"/>
          <p14:tracePt t="14385" x="4352925" y="3324225"/>
          <p14:tracePt t="14402" x="4495800" y="3333750"/>
          <p14:tracePt t="14418" x="4543425" y="3333750"/>
          <p14:tracePt t="14435" x="4591050" y="3343275"/>
          <p14:tracePt t="14452" x="4638675" y="3343275"/>
          <p14:tracePt t="14468" x="4657725" y="3343275"/>
          <p14:tracePt t="14485" x="4667250" y="3343275"/>
          <p14:tracePt t="14501" x="4676775" y="3343275"/>
          <p14:tracePt t="14884" x="4667250" y="3343275"/>
          <p14:tracePt t="14891" x="4648200" y="3343275"/>
          <p14:tracePt t="14892" x="4610100" y="3333750"/>
          <p14:tracePt t="14901" x="4543425" y="3333750"/>
          <p14:tracePt t="14918" x="4381500" y="3305175"/>
          <p14:tracePt t="14935" x="4295775" y="3286125"/>
          <p14:tracePt t="14952" x="4267200" y="3276600"/>
          <p14:tracePt t="14968" x="4248150" y="3267075"/>
          <p14:tracePt t="14985" x="4229100" y="3257550"/>
          <p14:tracePt t="15001" x="4219575" y="3248025"/>
          <p14:tracePt t="15018" x="4210050" y="3228975"/>
          <p14:tracePt t="15035" x="4200525" y="3219450"/>
          <p14:tracePt t="15052" x="4200525" y="3209925"/>
          <p14:tracePt t="15069" x="4191000" y="3200400"/>
          <p14:tracePt t="15110" x="4191000" y="3190875"/>
          <p14:tracePt t="15134" x="4181475" y="3190875"/>
          <p14:tracePt t="15140" x="4181475" y="3181350"/>
          <p14:tracePt t="15141" x="4181475" y="3171825"/>
          <p14:tracePt t="15152" x="4171950" y="3171825"/>
          <p14:tracePt t="15209" x="4162425" y="3181350"/>
          <p14:tracePt t="15213" x="4143375" y="3200400"/>
          <p14:tracePt t="15220" x="4124325" y="3228975"/>
          <p14:tracePt t="15224" x="4076700" y="3324225"/>
          <p14:tracePt t="15235" x="4019550" y="3409950"/>
          <p14:tracePt t="15252" x="3990975" y="3448050"/>
          <p14:tracePt t="15269" x="3962400" y="3495675"/>
          <p14:tracePt t="15285" x="3952875" y="3514725"/>
          <p14:tracePt t="15302" x="3933825" y="3514725"/>
          <p14:tracePt t="15318" x="3924300" y="3514725"/>
          <p14:tracePt t="15335" x="3914775" y="3514725"/>
          <p14:tracePt t="15352" x="3905250" y="3514725"/>
          <p14:tracePt t="15388" x="3905250" y="3505200"/>
          <p14:tracePt t="15404" x="3895725" y="3505200"/>
          <p14:tracePt t="15404" x="3895725" y="3495675"/>
          <p14:tracePt t="15419" x="3886200" y="3486150"/>
          <p14:tracePt t="15435" x="3876675" y="3467100"/>
          <p14:tracePt t="15452" x="3867150" y="3448050"/>
          <p14:tracePt t="15468" x="3857625" y="3419475"/>
          <p14:tracePt t="15486" x="3848100" y="3400425"/>
          <p14:tracePt t="15502" x="3838575" y="3390900"/>
          <p14:tracePt t="15519" x="3829050" y="3381375"/>
          <p14:tracePt t="15536" x="3819525" y="3371850"/>
          <p14:tracePt t="15593" x="3819525" y="3362325"/>
          <p14:tracePt t="15598" x="3810000" y="3362325"/>
          <p14:tracePt t="15714" x="3819525" y="3362325"/>
          <p14:tracePt t="15719" x="3829050" y="3362325"/>
          <p14:tracePt t="15725" x="3838575" y="3371850"/>
          <p14:tracePt t="15736" x="3848100" y="3371850"/>
          <p14:tracePt t="15752" x="3867150" y="3390900"/>
          <p14:tracePt t="15768" x="3914775" y="3409950"/>
          <p14:tracePt t="15770" x="3952875" y="3448050"/>
          <p14:tracePt t="15785" x="4038600" y="3495675"/>
          <p14:tracePt t="15802" x="4124325" y="3533775"/>
          <p14:tracePt t="15819" x="4152900" y="3543300"/>
          <p14:tracePt t="15835" x="4181475" y="3552825"/>
          <p14:tracePt t="15915" x="4181475" y="3562350"/>
          <p14:tracePt t="15986" x="4171950" y="3562350"/>
          <p14:tracePt t="15995" x="4171950" y="3552825"/>
          <p14:tracePt t="15999" x="4162425" y="3543300"/>
          <p14:tracePt t="16002" x="4162425" y="3533775"/>
          <p14:tracePt t="16018" x="4152900" y="3524250"/>
          <p14:tracePt t="16035" x="4143375" y="3524250"/>
          <p14:tracePt t="16270" x="4143375" y="3514725"/>
          <p14:tracePt t="16274" x="4143375" y="3505200"/>
          <p14:tracePt t="16275" x="4133850" y="3495675"/>
          <p14:tracePt t="16285" x="4133850" y="3476625"/>
          <p14:tracePt t="16302" x="4124325" y="3476625"/>
          <p14:tracePt t="16318" x="4114800" y="3467100"/>
          <p14:tracePt t="19309" x="4124325" y="3467100"/>
          <p14:tracePt t="19322" x="4143375" y="3467100"/>
          <p14:tracePt t="19329" x="4181475" y="3467100"/>
          <p14:tracePt t="19333" x="4238625" y="3467100"/>
          <p14:tracePt t="19340" x="4371975" y="3467100"/>
          <p14:tracePt t="19351" x="4552950" y="3467100"/>
          <p14:tracePt t="19368" x="4686300" y="3457575"/>
          <p14:tracePt t="19385" x="4781550" y="3457575"/>
          <p14:tracePt t="19401" x="5000625" y="3457575"/>
          <p14:tracePt t="19418" x="5172075" y="3457575"/>
          <p14:tracePt t="19435" x="5238750" y="3457575"/>
          <p14:tracePt t="19451" x="5295900" y="3457575"/>
          <p14:tracePt t="19468" x="5343525" y="3457575"/>
          <p14:tracePt t="19485" x="5353050" y="3457575"/>
          <p14:tracePt t="19501" x="5362575" y="3457575"/>
          <p14:tracePt t="19518" x="5372100" y="3457575"/>
          <p14:tracePt t="19535" x="5381625" y="3457575"/>
          <p14:tracePt t="19577" x="5391150" y="3457575"/>
          <p14:tracePt t="19615" x="5400675" y="3457575"/>
          <p14:tracePt t="19618" x="5410200" y="3457575"/>
          <p14:tracePt t="19635" x="5419725" y="3457575"/>
          <p14:tracePt t="19636" x="5438775" y="3457575"/>
          <p14:tracePt t="19651" x="5457825" y="3448050"/>
          <p14:tracePt t="19668" x="5467350" y="3448050"/>
          <p14:tracePt t="19751" x="5476875" y="3448050"/>
          <p14:tracePt t="19805" x="5486400" y="3448050"/>
          <p14:tracePt t="19854" x="5486400" y="3438525"/>
          <p14:tracePt t="19900" x="5486400" y="3429000"/>
          <p14:tracePt t="19950" x="5486400" y="3419475"/>
          <p14:tracePt t="19962" x="5486400" y="3409950"/>
          <p14:tracePt t="19974" x="5486400" y="3400425"/>
          <p14:tracePt t="19976" x="5486400" y="3390900"/>
          <p14:tracePt t="19984" x="5486400" y="3371850"/>
          <p14:tracePt t="20001" x="5486400" y="3362325"/>
          <p14:tracePt t="20018" x="5476875" y="3352800"/>
          <p14:tracePt t="20034" x="5476875" y="3333750"/>
          <p14:tracePt t="20051" x="5476875" y="3324225"/>
          <p14:tracePt t="20068" x="5476875" y="3314700"/>
          <p14:tracePt t="20084" x="5476875" y="3305175"/>
          <p14:tracePt t="20101" x="5486400" y="3305175"/>
          <p14:tracePt t="20118" x="5495925" y="3295650"/>
          <p14:tracePt t="20134" x="5505450" y="3286125"/>
          <p14:tracePt t="20151" x="5514975" y="3276600"/>
          <p14:tracePt t="20199" x="5514975" y="3267075"/>
          <p14:tracePt t="20203" x="5524500" y="3267075"/>
          <p14:tracePt t="20240" x="5534025" y="3267075"/>
          <p14:tracePt t="20265" x="5543550" y="3267075"/>
          <p14:tracePt t="20289" x="5553075" y="3267075"/>
          <p14:tracePt t="20310" x="5562600" y="3267075"/>
          <p14:tracePt t="20314" x="5572125" y="3267075"/>
          <p14:tracePt t="20323" x="5572125" y="3276600"/>
          <p14:tracePt t="20326" x="5581650" y="3276600"/>
          <p14:tracePt t="20334" x="5600700" y="3295650"/>
          <p14:tracePt t="20351" x="5610225" y="3305175"/>
          <p14:tracePt t="20367" x="5629275" y="3314700"/>
          <p14:tracePt t="20384" x="5638800" y="3324225"/>
          <p14:tracePt t="20401" x="5638800" y="3343275"/>
          <p14:tracePt t="20418" x="5648325" y="3352800"/>
          <p14:tracePt t="20434" x="5648325" y="3371850"/>
          <p14:tracePt t="20451" x="5648325" y="3381375"/>
          <p14:tracePt t="20467" x="5657850" y="3400425"/>
          <p14:tracePt t="20485" x="5657850" y="3419475"/>
          <p14:tracePt t="20501" x="5657850" y="3438525"/>
          <p14:tracePt t="20517" x="5657850" y="3467100"/>
          <p14:tracePt t="20534" x="5657850" y="3486150"/>
          <p14:tracePt t="20551" x="5648325" y="3505200"/>
          <p14:tracePt t="20567" x="5629275" y="3533775"/>
          <p14:tracePt t="20584" x="5610225" y="3552825"/>
          <p14:tracePt t="20601" x="5610225" y="3562350"/>
          <p14:tracePt t="20618" x="5600700" y="3562350"/>
          <p14:tracePt t="20634" x="5600700" y="3571875"/>
          <p14:tracePt t="20670" x="5591175" y="3571875"/>
          <p14:tracePt t="20671" x="5591175" y="3581400"/>
          <p14:tracePt t="20684" x="5572125" y="3590925"/>
          <p14:tracePt t="20702" x="5562600" y="3600450"/>
          <p14:tracePt t="20718" x="5562600" y="3609975"/>
          <p14:tracePt t="20734" x="5543550" y="3619500"/>
          <p14:tracePt t="20751" x="5534025" y="3629025"/>
          <p14:tracePt t="20768" x="5505450" y="3629025"/>
          <p14:tracePt t="20784" x="5467350" y="3629025"/>
          <p14:tracePt t="20801" x="5448300" y="3629025"/>
          <p14:tracePt t="20818" x="5419725" y="3629025"/>
          <p14:tracePt t="20834" x="5400675" y="3600450"/>
          <p14:tracePt t="20850" x="5381625" y="3600450"/>
          <p14:tracePt t="20868" x="5372100" y="3581400"/>
          <p14:tracePt t="20884" x="5362575" y="3552825"/>
          <p14:tracePt t="20901" x="5362575" y="3533775"/>
          <p14:tracePt t="20918" x="5362575" y="3524250"/>
          <p14:tracePt t="20934" x="5362575" y="3505200"/>
          <p14:tracePt t="20951" x="5353050" y="3486150"/>
          <p14:tracePt t="20968" x="5353050" y="3476625"/>
          <p14:tracePt t="20984" x="5353050" y="3457575"/>
          <p14:tracePt t="21001" x="5353050" y="3438525"/>
          <p14:tracePt t="21018" x="5353050" y="3419475"/>
          <p14:tracePt t="21034" x="5353050" y="3390900"/>
          <p14:tracePt t="21051" x="5353050" y="3381375"/>
          <p14:tracePt t="21067" x="5362575" y="3362325"/>
          <p14:tracePt t="21085" x="5372100" y="3352800"/>
          <p14:tracePt t="21101" x="5372100" y="3333750"/>
          <p14:tracePt t="21117" x="5381625" y="3324225"/>
          <p14:tracePt t="21134" x="5391150" y="3314700"/>
          <p14:tracePt t="21151" x="5410200" y="3314700"/>
          <p14:tracePt t="21167" x="5419725" y="3305175"/>
          <p14:tracePt t="21184" x="5429250" y="3305175"/>
          <p14:tracePt t="21201" x="5457825" y="3295650"/>
          <p14:tracePt t="21217" x="5467350" y="3286125"/>
          <p14:tracePt t="21234" x="5476875" y="3286125"/>
          <p14:tracePt t="21251" x="5486400" y="3286125"/>
          <p14:tracePt t="21267" x="5495925" y="3286125"/>
          <p14:tracePt t="21284" x="5514975" y="3286125"/>
          <p14:tracePt t="21301" x="5524500" y="3286125"/>
          <p14:tracePt t="21317" x="5534025" y="3305175"/>
          <p14:tracePt t="21334" x="5543550" y="3314700"/>
          <p14:tracePt t="21351" x="5553075" y="3343275"/>
          <p14:tracePt t="21367" x="5581650" y="3381375"/>
          <p14:tracePt t="21384" x="5591175" y="3390900"/>
          <p14:tracePt t="21401" x="5600700" y="3400425"/>
          <p14:tracePt t="21417" x="5600700" y="3419475"/>
          <p14:tracePt t="21434" x="5610225" y="3429000"/>
          <p14:tracePt t="21451" x="5610225" y="3448050"/>
          <p14:tracePt t="21468" x="5610225" y="3467100"/>
          <p14:tracePt t="21484" x="5610225" y="3486150"/>
          <p14:tracePt t="21501" x="5610225" y="3495675"/>
          <p14:tracePt t="21517" x="5610225" y="3514725"/>
          <p14:tracePt t="21534" x="5610225" y="3533775"/>
          <p14:tracePt t="21551" x="5600700" y="3543300"/>
          <p14:tracePt t="21567" x="5591175" y="3552825"/>
          <p14:tracePt t="21584" x="5581650" y="3571875"/>
          <p14:tracePt t="21601" x="5572125" y="3581400"/>
          <p14:tracePt t="21618" x="5562600" y="3581400"/>
          <p14:tracePt t="21634" x="5534025" y="3600450"/>
          <p14:tracePt t="21651" x="5495925" y="3619500"/>
          <p14:tracePt t="21668" x="5476875" y="3629025"/>
          <p14:tracePt t="21684" x="5457825" y="3638550"/>
          <p14:tracePt t="21701" x="5438775" y="3638550"/>
          <p14:tracePt t="21718" x="5419725" y="3629025"/>
          <p14:tracePt t="21734" x="5400675" y="3619500"/>
          <p14:tracePt t="21751" x="5391150" y="3600450"/>
          <p14:tracePt t="21767" x="5372100" y="3590925"/>
          <p14:tracePt t="21784" x="5372100" y="3533775"/>
          <p14:tracePt t="21800" x="5372100" y="3495675"/>
          <p14:tracePt t="21817" x="5372100" y="3457575"/>
          <p14:tracePt t="21834" x="5372100" y="3419475"/>
          <p14:tracePt t="21850" x="5381625" y="3400425"/>
          <p14:tracePt t="21867" x="5391150" y="3390900"/>
          <p14:tracePt t="21884" x="5391150" y="3371850"/>
          <p14:tracePt t="21900" x="5419725" y="3343275"/>
          <p14:tracePt t="21917" x="5438775" y="3333750"/>
          <p14:tracePt t="21934" x="5457825" y="3324225"/>
          <p14:tracePt t="21951" x="5467350" y="3324225"/>
          <p14:tracePt t="21967" x="5476875" y="3324225"/>
          <p14:tracePt t="21984" x="5495925" y="3314700"/>
          <p14:tracePt t="22001" x="5505450" y="3314700"/>
          <p14:tracePt t="22017" x="5524500" y="3324225"/>
          <p14:tracePt t="22034" x="5534025" y="3352800"/>
          <p14:tracePt t="22051" x="5553075" y="3362325"/>
          <p14:tracePt t="22067" x="5562600" y="3381375"/>
          <p14:tracePt t="22084" x="5562600" y="3390900"/>
          <p14:tracePt t="22101" x="5572125" y="3419475"/>
          <p14:tracePt t="22117" x="5572125" y="3457575"/>
          <p14:tracePt t="22134" x="5572125" y="3495675"/>
          <p14:tracePt t="22134" x="5572125" y="3505200"/>
          <p14:tracePt t="22151" x="5572125" y="3533775"/>
          <p14:tracePt t="22167" x="5562600" y="3552825"/>
          <p14:tracePt t="22183" x="5534025" y="3571875"/>
          <p14:tracePt t="22183" x="5524500" y="3590925"/>
          <p14:tracePt t="22201" x="5495925" y="3619500"/>
          <p14:tracePt t="22217" x="5429250" y="3667125"/>
          <p14:tracePt t="22234" x="5372100" y="3686175"/>
          <p14:tracePt t="22250" x="5353050" y="3686175"/>
          <p14:tracePt t="22267" x="5314950" y="3686175"/>
          <p14:tracePt t="22284" x="5267325" y="3667125"/>
          <p14:tracePt t="22300" x="5238750" y="3638550"/>
          <p14:tracePt t="22317" x="5210175" y="3590925"/>
          <p14:tracePt t="22333" x="5191125" y="3505200"/>
          <p14:tracePt t="22350" x="5191125" y="3467100"/>
          <p14:tracePt t="22367" x="5200650" y="3409950"/>
          <p14:tracePt t="22384" x="5238750" y="3333750"/>
          <p14:tracePt t="22400" x="5257800" y="3305175"/>
          <p14:tracePt t="22417" x="5276850" y="3276600"/>
          <p14:tracePt t="22433" x="5324475" y="3238500"/>
          <p14:tracePt t="22450" x="5334000" y="3238500"/>
          <p14:tracePt t="22466" x="5372100" y="3219450"/>
          <p14:tracePt t="22483" x="5410200" y="3219450"/>
          <p14:tracePt t="22500" x="5419725" y="3219450"/>
          <p14:tracePt t="22517" x="5457825" y="3238500"/>
          <p14:tracePt t="22534" x="5476875" y="3267075"/>
          <p14:tracePt t="22550" x="5486400" y="3305175"/>
          <p14:tracePt t="22567" x="5486400" y="3324225"/>
          <p14:tracePt t="22584" x="5486400" y="3352800"/>
          <p14:tracePt t="22600" x="5486400" y="3371850"/>
          <p14:tracePt t="22617" x="5486400" y="3400425"/>
          <p14:tracePt t="22634" x="5476875" y="3429000"/>
          <p14:tracePt t="22650" x="5476875" y="3457575"/>
          <p14:tracePt t="22667" x="5467350" y="3467100"/>
          <p14:tracePt t="22683" x="5457825" y="3476625"/>
          <p14:tracePt t="22701" x="5448300" y="3476625"/>
          <p14:tracePt t="22717" x="5438775" y="3486150"/>
          <p14:tracePt t="22734" x="5429250" y="3495675"/>
          <p14:tracePt t="22797" x="5419725" y="3495675"/>
          <p14:tracePt t="22917" x="5419725" y="3486150"/>
          <p14:tracePt t="23283" x="5429250" y="3486150"/>
          <p14:tracePt t="23289" x="5438775" y="3486150"/>
          <p14:tracePt t="23300" x="5457825" y="3486150"/>
          <p14:tracePt t="23301" x="5514975" y="3505200"/>
          <p14:tracePt t="23316" x="5562600" y="3514725"/>
          <p14:tracePt t="23333" x="5600700" y="3514725"/>
          <p14:tracePt t="23350" x="5629275" y="3514725"/>
          <p14:tracePt t="23367" x="5648325" y="3514725"/>
          <p14:tracePt t="23383" x="5648325" y="3495675"/>
          <p14:tracePt t="23399" x="5629275" y="3324225"/>
          <p14:tracePt t="23416" x="5514975" y="3171825"/>
          <p14:tracePt t="23433" x="5400675" y="3048000"/>
          <p14:tracePt t="23450" x="5219700" y="2905125"/>
          <p14:tracePt t="23466" x="4991100" y="2800350"/>
          <p14:tracePt t="23483" x="4848225" y="2771775"/>
          <p14:tracePt t="23500" x="4581525" y="2771775"/>
          <p14:tracePt t="23516" x="4276725" y="2809875"/>
          <p14:tracePt t="23533" x="4067175" y="2857500"/>
          <p14:tracePt t="23550" x="3781425" y="2914650"/>
          <p14:tracePt t="23566" x="3524250" y="3028950"/>
          <p14:tracePt t="23583" x="3448050" y="3076575"/>
          <p14:tracePt t="23600" x="3343275" y="3152775"/>
          <p14:tracePt t="23617" x="3238500" y="3228975"/>
          <p14:tracePt t="23633" x="3152775" y="3314700"/>
          <p14:tracePt t="23650" x="3105150" y="3371850"/>
          <p14:tracePt t="23666" x="3076575" y="3429000"/>
          <p14:tracePt t="23683" x="3067050" y="3438525"/>
          <p14:tracePt t="23718" x="3067050" y="3448050"/>
          <p14:tracePt t="23742" x="3067050" y="3457575"/>
          <p14:tracePt t="23767" x="3067050" y="3467100"/>
          <p14:tracePt t="23791" x="3067050" y="3476625"/>
          <p14:tracePt t="24889" x="3076575" y="3476625"/>
          <p14:tracePt t="24893" x="3086100" y="3476625"/>
          <p14:tracePt t="24901" x="3114675" y="3467100"/>
          <p14:tracePt t="24902" x="3305175" y="3438525"/>
          <p14:tracePt t="24916" x="3695700" y="3429000"/>
          <p14:tracePt t="24933" x="4038600" y="3429000"/>
          <p14:tracePt t="24949" x="4505325" y="3457575"/>
          <p14:tracePt t="24966" x="4876800" y="3505200"/>
          <p14:tracePt t="24983" x="5095875" y="3533775"/>
          <p14:tracePt t="24999" x="5324475" y="3571875"/>
          <p14:tracePt t="25016" x="5410200" y="3571875"/>
          <p14:tracePt t="25032" x="5429250" y="3571875"/>
          <p14:tracePt t="25049" x="5448300" y="3590925"/>
          <p14:tracePt t="25066" x="5457825" y="3590925"/>
          <p14:tracePt t="25474" x="5448300" y="3590925"/>
          <p14:tracePt t="25527" x="5448300" y="3581400"/>
          <p14:tracePt t="26004" x="5448300" y="3571875"/>
          <p14:tracePt t="26066" x="5448300" y="3562350"/>
          <p14:tracePt t="26095" x="5448300" y="3552825"/>
          <p14:tracePt t="26103" x="5448300" y="3543300"/>
          <p14:tracePt t="26116" x="5448300" y="3533775"/>
          <p14:tracePt t="26116" x="5448300" y="3524250"/>
          <p14:tracePt t="26132" x="5448300" y="3505200"/>
          <p14:tracePt t="26180" x="5448300" y="3495675"/>
          <p14:tracePt t="26190" x="5448300" y="3486150"/>
          <p14:tracePt t="26194" x="5448300" y="3476625"/>
          <p14:tracePt t="26201" x="5448300" y="3467100"/>
          <p14:tracePt t="26215" x="5448300" y="3448050"/>
          <p14:tracePt t="26232" x="5448300" y="3438525"/>
          <p14:tracePt t="26248" x="5457825" y="3429000"/>
          <p14:tracePt t="26265" x="5467350" y="3419475"/>
          <p14:tracePt t="26302" x="5467350" y="3409950"/>
          <p14:tracePt t="26303" x="5476875" y="3409950"/>
          <p14:tracePt t="26339" x="5476875" y="3400425"/>
          <p14:tracePt t="26356" x="5486400" y="3400425"/>
          <p14:tracePt t="26389" x="5495925" y="3400425"/>
          <p14:tracePt t="26427" x="5505450" y="3400425"/>
          <p14:tracePt t="26446" x="5514975" y="3400425"/>
          <p14:tracePt t="26453" x="5524500" y="3400425"/>
          <p14:tracePt t="26454" x="5524500" y="3390900"/>
          <p14:tracePt t="26465" x="5534025" y="3390900"/>
          <p14:tracePt t="26482" x="5543550" y="3390900"/>
          <p14:tracePt t="26521" x="5553075" y="3390900"/>
          <p14:tracePt t="26545" x="5562600" y="3390900"/>
          <p14:tracePt t="26566" x="5572125" y="3390900"/>
          <p14:tracePt t="26575" x="5581650" y="3400425"/>
          <p14:tracePt t="26577" x="5591175" y="3400425"/>
          <p14:tracePt t="26589" x="5591175" y="3409950"/>
          <p14:tracePt t="26598" x="5600700" y="3429000"/>
          <p14:tracePt t="26639" x="5610225" y="3448050"/>
          <p14:tracePt t="26640" x="5619750" y="3448050"/>
          <p14:tracePt t="26648" x="5619750" y="3457575"/>
          <p14:tracePt t="26665" x="5619750" y="3467100"/>
          <p14:tracePt t="26704" x="5619750" y="3476625"/>
          <p14:tracePt t="26737" x="5619750" y="3486150"/>
          <p14:tracePt t="26762" x="5619750" y="3495675"/>
          <p14:tracePt t="26790" x="5619750" y="3505200"/>
          <p14:tracePt t="26811" x="5619750" y="3514725"/>
          <p14:tracePt t="26839" x="5629275" y="3514725"/>
          <p14:tracePt t="27098" x="5638800" y="3514725"/>
          <p14:tracePt t="27107" x="5657850" y="3524250"/>
          <p14:tracePt t="27114" x="5676900" y="3524250"/>
          <p14:tracePt t="27120" x="5743575" y="3543300"/>
          <p14:tracePt t="27131" x="5791200" y="3562350"/>
          <p14:tracePt t="27148" x="5857875" y="3581400"/>
          <p14:tracePt t="27165" x="5924550" y="3619500"/>
          <p14:tracePt t="27182" x="5953125" y="3619500"/>
          <p14:tracePt t="27182" x="5962650" y="3629025"/>
          <p14:tracePt t="27199" x="5972175" y="3629025"/>
          <p14:tracePt t="27215" x="5981700" y="3629025"/>
          <p14:tracePt t="27232" x="5991225" y="3638550"/>
          <p14:tracePt t="27248" x="6010275" y="3638550"/>
          <p14:tracePt t="27265" x="6057900" y="3648075"/>
          <p14:tracePt t="27281" x="6115050" y="3657600"/>
          <p14:tracePt t="27298" x="6134100" y="3657600"/>
          <p14:tracePt t="27315" x="6162675" y="3657600"/>
          <p14:tracePt t="27331" x="6181725" y="3657600"/>
          <p14:tracePt t="27348" x="6191250" y="3657600"/>
          <p14:tracePt t="27365" x="6210300" y="3657600"/>
          <p14:tracePt t="27467" x="6200775" y="3657600"/>
          <p14:tracePt t="27472" x="6181725" y="3638550"/>
          <p14:tracePt t="27479" x="6124575" y="3619500"/>
          <p14:tracePt t="27498" x="6057900" y="3609975"/>
          <p14:tracePt t="27499" x="5991225" y="3609975"/>
          <p14:tracePt t="27515" x="5819775" y="3600450"/>
          <p14:tracePt t="27532" x="5648325" y="3600450"/>
          <p14:tracePt t="27548" x="5619750" y="3600450"/>
          <p14:tracePt t="27565" x="5581650" y="3590925"/>
          <p14:tracePt t="27609" x="5572125" y="3590925"/>
          <p14:tracePt t="28050" x="5572125" y="3581400"/>
          <p14:tracePt t="28069" x="5629275" y="3571875"/>
          <p14:tracePt t="28070" x="5800725" y="3562350"/>
          <p14:tracePt t="28081" x="5981700" y="3562350"/>
          <p14:tracePt t="28098" x="6267450" y="3562350"/>
          <p14:tracePt t="28115" x="6467475" y="3562350"/>
          <p14:tracePt t="28131" x="6524625" y="3571875"/>
          <p14:tracePt t="28148" x="6581775" y="3571875"/>
          <p14:tracePt t="28164" x="6610350" y="3581400"/>
          <p14:tracePt t="28200" x="6619875" y="3581400"/>
          <p14:tracePt t="28217" x="6629400" y="3581400"/>
          <p14:tracePt t="28237" x="6638925" y="3581400"/>
          <p14:tracePt t="28340" x="6638925" y="3590925"/>
          <p14:tracePt t="30280" x="6638925" y="3581400"/>
          <p14:tracePt t="30290" x="6638925" y="3562350"/>
          <p14:tracePt t="30290" x="6600825" y="3476625"/>
          <p14:tracePt t="30297" x="6457950" y="3248025"/>
          <p14:tracePt t="30313" x="6057900" y="2771775"/>
          <p14:tracePt t="30330" x="5743575" y="2457450"/>
          <p14:tracePt t="30347" x="5419725" y="2286000"/>
          <p14:tracePt t="30364" x="5219700" y="2209800"/>
          <p14:tracePt t="30380" x="4924425" y="2143125"/>
          <p14:tracePt t="30397" x="4743450" y="2133600"/>
          <p14:tracePt t="30397" x="4648200" y="2133600"/>
          <p14:tracePt t="30414" x="4505325" y="2133600"/>
          <p14:tracePt t="30430" x="4324350" y="2171700"/>
          <p14:tracePt t="30447" x="4200525" y="2209800"/>
          <p14:tracePt t="30447" x="4143375" y="2219325"/>
          <p14:tracePt t="30464" x="4057650" y="2257425"/>
          <p14:tracePt t="30480" x="3933825" y="2371725"/>
          <p14:tracePt t="30497" x="3829050" y="2486025"/>
          <p14:tracePt t="30514" x="3781425" y="2552700"/>
          <p14:tracePt t="30530" x="3705225" y="2638425"/>
          <p14:tracePt t="30547" x="3638550" y="2752725"/>
          <p14:tracePt t="30563" x="3590925" y="2809875"/>
          <p14:tracePt t="30580" x="3543300" y="2857500"/>
          <p14:tracePt t="30597" x="3514725" y="2867025"/>
          <p14:tracePt t="30637" x="3514725" y="2876550"/>
          <p14:tracePt t="30655" x="3514725" y="2886075"/>
          <p14:tracePt t="30666" x="3514725" y="2895600"/>
          <p14:tracePt t="30680" x="3505200" y="2933700"/>
          <p14:tracePt t="30681" x="3486150" y="2962275"/>
          <p14:tracePt t="30697" x="3486150" y="2990850"/>
          <p14:tracePt t="30713" x="3476625" y="3000375"/>
          <p14:tracePt t="30730" x="3476625" y="3009900"/>
          <p14:tracePt t="30747" x="3476625" y="3019425"/>
          <p14:tracePt t="30763" x="3476625" y="3038475"/>
          <p14:tracePt t="30780" x="3467100" y="3048000"/>
          <p14:tracePt t="30797" x="3457575" y="3067050"/>
          <p14:tracePt t="30813" x="3448050" y="3076575"/>
          <p14:tracePt t="30830" x="3448050" y="3086100"/>
          <p14:tracePt t="30886" x="3438525" y="3086100"/>
          <p14:tracePt t="30923" x="3438525" y="3095625"/>
          <p14:tracePt t="32756" x="3429000" y="3095625"/>
          <p14:tracePt t="32772" x="3419475" y="3105150"/>
          <p14:tracePt t="32786" x="3419475" y="3114675"/>
          <p14:tracePt t="32793" x="3409950" y="3124200"/>
          <p14:tracePt t="32797" x="3400425" y="3152775"/>
          <p14:tracePt t="32803" x="3371850" y="3200400"/>
          <p14:tracePt t="32813" x="3362325" y="3286125"/>
          <p14:tracePt t="32830" x="3409950" y="3648075"/>
          <p14:tracePt t="32847" x="3505200" y="3905250"/>
          <p14:tracePt t="32864" x="3762375" y="4429125"/>
          <p14:tracePt t="32880" x="3895725" y="4629150"/>
          <p14:tracePt t="32897" x="3952875" y="4743450"/>
          <p14:tracePt t="32913" x="3990975" y="4781550"/>
          <p14:tracePt t="32930" x="4010025" y="4791075"/>
          <p14:tracePt t="32947" x="4019550" y="4791075"/>
          <p14:tracePt t="32963" x="4029075" y="4800600"/>
          <p14:tracePt t="33213" x="4038600" y="4800600"/>
          <p14:tracePt t="33219" x="4076700" y="4791075"/>
          <p14:tracePt t="33219" x="4171950" y="4781550"/>
          <p14:tracePt t="33229" x="4629150" y="4762500"/>
          <p14:tracePt t="33246" x="5467350" y="4800600"/>
          <p14:tracePt t="33263" x="6124575" y="4848225"/>
          <p14:tracePt t="33280" x="6438900" y="4800600"/>
          <p14:tracePt t="33296" x="6572250" y="4743450"/>
          <p14:tracePt t="33313" x="6648450" y="4695825"/>
          <p14:tracePt t="33329" x="6705600" y="4600575"/>
          <p14:tracePt t="33346" x="6829425" y="4476750"/>
          <p14:tracePt t="33363" x="6896100" y="4419600"/>
          <p14:tracePt t="33380" x="6962775" y="4391025"/>
          <p14:tracePt t="33397" x="7000875" y="4391025"/>
          <p14:tracePt t="33413" x="7010400" y="4381500"/>
          <p14:tracePt t="33430" x="7019925" y="4381500"/>
          <p14:tracePt t="33446" x="7029450" y="4381500"/>
          <p14:tracePt t="33463" x="7029450" y="4371975"/>
          <p14:tracePt t="33480" x="7029450" y="4362450"/>
          <p14:tracePt t="33496" x="7038975" y="4362450"/>
          <p14:tracePt t="33513" x="7038975" y="4352925"/>
          <p14:tracePt t="33530" x="7077075" y="4333875"/>
          <p14:tracePt t="33546" x="7124700" y="4295775"/>
          <p14:tracePt t="33563" x="7162800" y="4238625"/>
          <p14:tracePt t="33580" x="7181850" y="4210050"/>
          <p14:tracePt t="33596" x="7200900" y="4181475"/>
          <p14:tracePt t="33613" x="7200900" y="4171950"/>
          <p14:tracePt t="33630" x="7200900" y="4162425"/>
          <p14:tracePt t="34743" x="7191375" y="4162425"/>
          <p14:tracePt t="34752" x="7181850" y="4162425"/>
          <p14:tracePt t="34762" x="7143750" y="4162425"/>
          <p14:tracePt t="34763" x="6867525" y="4219575"/>
          <p14:tracePt t="34779" x="6467475" y="4305300"/>
          <p14:tracePt t="34795" x="6172200" y="4362450"/>
          <p14:tracePt t="34812" x="5753100" y="4467225"/>
          <p14:tracePt t="34829" x="5314950" y="4581525"/>
          <p14:tracePt t="34846" x="5010150" y="4638675"/>
          <p14:tracePt t="34863" x="4733925" y="4705350"/>
          <p14:tracePt t="34880" x="4419600" y="4800600"/>
          <p14:tracePt t="34896" x="4362450" y="4829175"/>
          <p14:tracePt t="34913" x="4352925" y="4838700"/>
          <p14:tracePt t="34929" x="4343400" y="4848225"/>
          <p14:tracePt t="35175" x="4333875" y="4848225"/>
          <p14:tracePt t="35183" x="4314825" y="4848225"/>
          <p14:tracePt t="35188" x="4248150" y="4848225"/>
          <p14:tracePt t="35195" x="3790950" y="4838700"/>
          <p14:tracePt t="35212" x="3086100" y="5019675"/>
          <p14:tracePt t="35229" x="2676525" y="5172075"/>
          <p14:tracePt t="35246" x="1847850" y="5562600"/>
          <p14:tracePt t="35262" x="1562100" y="5743575"/>
          <p14:tracePt t="35279" x="1238250" y="5895975"/>
          <p14:tracePt t="35296" x="1181100" y="5934075"/>
          <p14:tracePt t="35312" x="1181100" y="5943600"/>
          <p14:tracePt t="35533" x="1171575" y="5943600"/>
          <p14:tracePt t="35537" x="1162050" y="5953125"/>
          <p14:tracePt t="35548" x="1143000" y="5972175"/>
          <p14:tracePt t="35562" x="1123950" y="5991225"/>
          <p14:tracePt t="35563" x="1095375" y="6019800"/>
          <p14:tracePt t="35579" x="1057275" y="6029325"/>
          <p14:tracePt t="35596" x="971550" y="6048375"/>
          <p14:tracePt t="35612" x="914400" y="6057900"/>
          <p14:tracePt t="35629" x="847725" y="6067425"/>
          <p14:tracePt t="35646" x="828675" y="6067425"/>
          <p14:tracePt t="35662" x="819150" y="6067425"/>
          <p14:tracePt t="35679" x="809625" y="6067425"/>
          <p14:tracePt t="35720" x="800100" y="6067425"/>
          <p14:tracePt t="35734" x="790575" y="6067425"/>
          <p14:tracePt t="35784" x="781050" y="6067425"/>
          <p14:tracePt t="35833" x="771525" y="6067425"/>
          <p14:tracePt t="36289" x="781050" y="6067425"/>
          <p14:tracePt t="36301" x="790575" y="6067425"/>
          <p14:tracePt t="36311" x="800100" y="6067425"/>
          <p14:tracePt t="36312" x="819150" y="6067425"/>
          <p14:tracePt t="36328" x="847725" y="6067425"/>
          <p14:tracePt t="36345" x="876300" y="6067425"/>
          <p14:tracePt t="36345" x="895350" y="6067425"/>
          <p14:tracePt t="36362" x="933450" y="6067425"/>
          <p14:tracePt t="36379" x="990600" y="6067425"/>
          <p14:tracePt t="36395" x="1076325" y="6067425"/>
          <p14:tracePt t="36412" x="1152525" y="6067425"/>
          <p14:tracePt t="36429" x="1247775" y="6057900"/>
          <p14:tracePt t="36445" x="1314450" y="6057900"/>
          <p14:tracePt t="36462" x="1362075" y="6057900"/>
          <p14:tracePt t="36479" x="1419225" y="6048375"/>
          <p14:tracePt t="36495" x="1447800" y="6048375"/>
          <p14:tracePt t="36512" x="1466850" y="6048375"/>
          <p14:tracePt t="36548" x="1476375" y="6048375"/>
          <p14:tracePt t="36566" x="1476375" y="6038850"/>
          <p14:tracePt t="36850" x="1485900" y="6038850"/>
          <p14:tracePt t="36858" x="1504950" y="6038850"/>
          <p14:tracePt t="36866" x="1543050" y="6029325"/>
          <p14:tracePt t="36867" x="1743075" y="6000750"/>
          <p14:tracePt t="36878" x="1943100" y="5991225"/>
          <p14:tracePt t="36895" x="2219325" y="5962650"/>
          <p14:tracePt t="36911" x="2362200" y="5962650"/>
          <p14:tracePt t="36928" x="2390775" y="5962650"/>
          <p14:tracePt t="36946" x="2400300" y="5962650"/>
          <p14:tracePt t="37081" x="2409825" y="5962650"/>
          <p14:tracePt t="37172" x="2419350" y="5962650"/>
          <p14:tracePt t="37181" x="2428875" y="5962650"/>
          <p14:tracePt t="37184" x="2438400" y="5962650"/>
          <p14:tracePt t="37186" x="2457450" y="5962650"/>
          <p14:tracePt t="37195" x="2495550" y="5962650"/>
          <p14:tracePt t="37212" x="2524125" y="5962650"/>
          <p14:tracePt t="37228" x="2552700" y="5972175"/>
          <p14:tracePt t="37245" x="2562225" y="5972175"/>
          <p14:tracePt t="37262" x="2571750" y="5972175"/>
          <p14:tracePt t="37278" x="2571750" y="5981700"/>
          <p14:tracePt t="37295" x="2590800" y="5981700"/>
          <p14:tracePt t="37311" x="2619375" y="5991225"/>
          <p14:tracePt t="37328" x="2676525" y="6010275"/>
          <p14:tracePt t="37345" x="2714625" y="6019800"/>
          <p14:tracePt t="37361" x="2743200" y="6019800"/>
          <p14:tracePt t="37378" x="2781300" y="6019800"/>
          <p14:tracePt t="37395" x="2809875" y="6029325"/>
          <p14:tracePt t="37704" x="2828925" y="6029325"/>
          <p14:tracePt t="37713" x="2838450" y="6038850"/>
          <p14:tracePt t="37717" x="2857500" y="6048375"/>
          <p14:tracePt t="37718" x="2867025" y="6048375"/>
          <p14:tracePt t="37729" x="2924175" y="6048375"/>
          <p14:tracePt t="37745" x="2971800" y="6048375"/>
          <p14:tracePt t="37762" x="3038475" y="6057900"/>
          <p14:tracePt t="37778" x="3076575" y="6057900"/>
          <p14:tracePt t="37795" x="3095625" y="6057900"/>
          <p14:tracePt t="37811" x="3114675" y="6057900"/>
          <p14:tracePt t="37828" x="3124200" y="6057900"/>
          <p14:tracePt t="37844" x="3143250" y="6057900"/>
          <p14:tracePt t="37955" x="3152775" y="6057900"/>
          <p14:tracePt t="37964" x="3162300" y="6048375"/>
          <p14:tracePt t="37974" x="3171825" y="6048375"/>
          <p14:tracePt t="37979" x="3181350" y="6048375"/>
          <p14:tracePt t="37980" x="3238500" y="6048375"/>
          <p14:tracePt t="37995" x="3371850" y="6048375"/>
          <p14:tracePt t="38011" x="3657600" y="6048375"/>
          <p14:tracePt t="38028" x="3781425" y="6038850"/>
          <p14:tracePt t="38044" x="3943350" y="6038850"/>
          <p14:tracePt t="38061" x="4029075" y="6029325"/>
          <p14:tracePt t="38078" x="4057650" y="6029325"/>
          <p14:tracePt t="38094" x="4076700" y="6029325"/>
          <p14:tracePt t="38385" x="4086225" y="6029325"/>
          <p14:tracePt t="38390" x="4095750" y="6029325"/>
          <p14:tracePt t="38395" x="4105275" y="6029325"/>
          <p14:tracePt t="38399" x="4162425" y="6029325"/>
          <p14:tracePt t="38411" x="4276725" y="6029325"/>
          <p14:tracePt t="38427" x="4362450" y="6029325"/>
          <p14:tracePt t="38444" x="4391025" y="6029325"/>
          <p14:tracePt t="38461" x="4410075" y="6029325"/>
          <p14:tracePt t="38667" x="4419600" y="6029325"/>
          <p14:tracePt t="38823" x="4429125" y="6029325"/>
          <p14:tracePt t="39092" x="4438650" y="6029325"/>
          <p14:tracePt t="39113" x="4448175" y="6029325"/>
          <p14:tracePt t="39114" x="4457700" y="6029325"/>
          <p14:tracePt t="39126" x="4476750" y="6038850"/>
          <p14:tracePt t="39143" x="4486275" y="6038850"/>
          <p14:tracePt t="39160" x="4495800" y="6048375"/>
          <p14:tracePt t="39176" x="4505325" y="6057900"/>
          <p14:tracePt t="39237" x="4514850" y="6057900"/>
          <p14:tracePt t="40378" x="4514850" y="6048375"/>
          <p14:tracePt t="40382" x="4514850" y="6038850"/>
          <p14:tracePt t="40392" x="4514850" y="6019800"/>
          <p14:tracePt t="40393" x="4333875" y="5695950"/>
          <p14:tracePt t="40409" x="4095750" y="5257800"/>
          <p14:tracePt t="40426" x="3876675" y="4657725"/>
          <p14:tracePt t="40442" x="3857625" y="4305300"/>
          <p14:tracePt t="40459" x="3867150" y="4162425"/>
          <p14:tracePt t="40476" x="3886200" y="4086225"/>
          <p14:tracePt t="40493" x="3895725" y="4048125"/>
          <p14:tracePt t="40509" x="3905250" y="4048125"/>
          <p14:tracePt t="40781" x="3905250" y="4038600"/>
          <p14:tracePt t="40786" x="3895725" y="4029075"/>
          <p14:tracePt t="40790" x="3867150" y="3990975"/>
          <p14:tracePt t="40799" x="3762375" y="3876675"/>
          <p14:tracePt t="40809" x="3657600" y="3733800"/>
          <p14:tracePt t="40826" x="3600450" y="3705225"/>
          <p14:tracePt t="40842" x="3590925" y="3695700"/>
          <p14:tracePt t="40859" x="3562350" y="3695700"/>
          <p14:tracePt t="40876" x="3543300" y="3686175"/>
          <p14:tracePt t="40892" x="3524250" y="3686175"/>
          <p14:tracePt t="40909" x="3495675" y="3686175"/>
          <p14:tracePt t="40926" x="3476625" y="3686175"/>
          <p14:tracePt t="40942" x="3457575" y="3686175"/>
          <p14:tracePt t="40959" x="3438525" y="3695700"/>
          <p14:tracePt t="40976" x="3429000" y="3705225"/>
          <p14:tracePt t="41048" x="3419475" y="3705225"/>
          <p14:tracePt t="41084" x="3409950" y="3705225"/>
          <p14:tracePt t="41135" x="3400425" y="3705225"/>
          <p14:tracePt t="41142" x="3390900" y="3695700"/>
          <p14:tracePt t="41147" x="3381375" y="3695700"/>
          <p14:tracePt t="41160" x="3371850" y="3695700"/>
          <p14:tracePt t="41161" x="3352800" y="3686175"/>
          <p14:tracePt t="41211" x="3343275" y="3676650"/>
          <p14:tracePt t="41216" x="3333750" y="3676650"/>
          <p14:tracePt t="41225" x="3314700" y="3667125"/>
          <p14:tracePt t="41227" x="3305175" y="3648075"/>
          <p14:tracePt t="41242" x="3295650" y="3638550"/>
          <p14:tracePt t="41259" x="3276600" y="3619500"/>
          <p14:tracePt t="41527" x="3267075" y="3619500"/>
          <p14:tracePt t="41536" x="3267075" y="3609975"/>
          <p14:tracePt t="41560" x="3257550" y="3600450"/>
          <p14:tracePt t="41575" x="3248025" y="3590925"/>
          <p14:tracePt t="41576" x="3228975" y="3590925"/>
          <p14:tracePt t="41592" x="3209925" y="3581400"/>
          <p14:tracePt t="41608" x="3200400" y="3581400"/>
          <p14:tracePt t="41625" x="3190875" y="3581400"/>
          <p14:tracePt t="41642" x="3181350" y="3581400"/>
          <p14:tracePt t="41659" x="3171825" y="3571875"/>
          <p14:tracePt t="41675" x="3162300" y="3571875"/>
          <p14:tracePt t="41692" x="3152775" y="3571875"/>
          <p14:tracePt t="41709" x="3143250" y="3571875"/>
          <p14:tracePt t="41748" x="3133725" y="3571875"/>
          <p14:tracePt t="41817" x="3133725" y="3562350"/>
          <p14:tracePt t="41830" x="3124200" y="3562350"/>
          <p14:tracePt t="41921" x="3114675" y="3562350"/>
          <p14:tracePt t="42020" x="3114675" y="3552825"/>
          <p14:tracePt t="42090" x="3124200" y="3552825"/>
          <p14:tracePt t="42094" x="3124200" y="3543300"/>
          <p14:tracePt t="42108" x="3143250" y="3533775"/>
          <p14:tracePt t="42109" x="3295650" y="3505200"/>
          <p14:tracePt t="42125" x="3533775" y="3486150"/>
          <p14:tracePt t="42142" x="3762375" y="3476625"/>
          <p14:tracePt t="42142" x="3867150" y="3457575"/>
          <p14:tracePt t="42159" x="4057650" y="3457575"/>
          <p14:tracePt t="42175" x="4295775" y="3457575"/>
          <p14:tracePt t="42192" x="4381500" y="3457575"/>
          <p14:tracePt t="42209" x="4419600" y="3457575"/>
          <p14:tracePt t="42225" x="4467225" y="3467100"/>
          <p14:tracePt t="42242" x="4495800" y="3467100"/>
          <p14:tracePt t="42259" x="4505325" y="3467100"/>
          <p14:tracePt t="42275" x="4514850" y="3476625"/>
          <p14:tracePt t="42291" x="4524375" y="3476625"/>
          <p14:tracePt t="42453" x="4533900" y="3476625"/>
          <p14:tracePt t="43293" x="4505325" y="3457575"/>
          <p14:tracePt t="43297" x="4476750" y="3429000"/>
          <p14:tracePt t="43305" x="4381500" y="3381375"/>
          <p14:tracePt t="43309" x="4048125" y="3324225"/>
          <p14:tracePt t="43325" x="3724275" y="3352800"/>
          <p14:tracePt t="43341" x="2971800" y="3676650"/>
          <p14:tracePt t="43358" x="2247900" y="4086225"/>
          <p14:tracePt t="43375" x="1828800" y="4343400"/>
          <p14:tracePt t="43391" x="1343025" y="4619625"/>
          <p14:tracePt t="43407" x="1066800" y="4772025"/>
          <p14:tracePt t="43425" x="895350" y="4876800"/>
          <p14:tracePt t="43441" x="800100" y="4972050"/>
          <p14:tracePt t="43458" x="666750" y="5153025"/>
          <p14:tracePt t="43474" x="581025" y="5334000"/>
          <p14:tracePt t="43491" x="542925" y="5486400"/>
          <p14:tracePt t="43491" x="533400" y="5562600"/>
          <p14:tracePt t="43508" x="495300" y="5819775"/>
          <p14:tracePt t="43524" x="495300" y="5934075"/>
          <p14:tracePt t="43541" x="495300" y="6048375"/>
          <p14:tracePt t="43558" x="514350" y="6105525"/>
          <p14:tracePt t="43574" x="542925" y="6134100"/>
          <p14:tracePt t="43591" x="590550" y="6162675"/>
          <p14:tracePt t="43608" x="638175" y="6191250"/>
          <p14:tracePt t="43624" x="676275" y="6210300"/>
          <p14:tracePt t="43641" x="800100" y="6219825"/>
          <p14:tracePt t="43658" x="942975" y="6229350"/>
          <p14:tracePt t="43674" x="1085850" y="6219825"/>
          <p14:tracePt t="43691" x="1343025" y="6153150"/>
          <p14:tracePt t="43708" x="1638300" y="6048375"/>
          <p14:tracePt t="43724" x="1828800" y="5972175"/>
          <p14:tracePt t="43741" x="2009775" y="5895975"/>
          <p14:tracePt t="43758" x="2095500" y="5838825"/>
          <p14:tracePt t="43775" x="2124075" y="5810250"/>
          <p14:tracePt t="43791" x="2152650" y="5734050"/>
          <p14:tracePt t="43808" x="2143125" y="5629275"/>
          <p14:tracePt t="43824" x="2076450" y="5486400"/>
          <p14:tracePt t="43841" x="2019300" y="5410200"/>
          <p14:tracePt t="43858" x="1971675" y="5381625"/>
          <p14:tracePt t="43875" x="1952625" y="5362575"/>
          <p14:tracePt t="43891" x="1885950" y="5343525"/>
          <p14:tracePt t="43908" x="1838325" y="5343525"/>
          <p14:tracePt t="43924" x="1781175" y="5343525"/>
          <p14:tracePt t="43941" x="1666875" y="5381625"/>
          <p14:tracePt t="43958" x="1552575" y="5429250"/>
          <p14:tracePt t="43974" x="1485900" y="5476875"/>
          <p14:tracePt t="43991" x="1428750" y="5534025"/>
          <p14:tracePt t="44008" x="1409700" y="5572125"/>
          <p14:tracePt t="44025" x="1438275" y="5715000"/>
          <p14:tracePt t="44041" x="1657350" y="5991225"/>
          <p14:tracePt t="44058" x="1876425" y="6172200"/>
          <p14:tracePt t="44074" x="2266950" y="6343650"/>
          <p14:tracePt t="44091" x="2609850" y="6438900"/>
          <p14:tracePt t="44107" x="2828925" y="6438900"/>
          <p14:tracePt t="44124" x="3038475" y="6438900"/>
          <p14:tracePt t="44141" x="3086100" y="6429375"/>
          <p14:tracePt t="44158" x="3095625" y="6400800"/>
          <p14:tracePt t="44174" x="3095625" y="6305550"/>
          <p14:tracePt t="44191" x="3000375" y="6086475"/>
          <p14:tracePt t="44208" x="2828925" y="5838825"/>
          <p14:tracePt t="44224" x="2619375" y="5629275"/>
          <p14:tracePt t="44241" x="2514600" y="5553075"/>
          <p14:tracePt t="44241" x="2476500" y="5524500"/>
          <p14:tracePt t="44258" x="2419350" y="5505450"/>
          <p14:tracePt t="44274" x="2314575" y="5495925"/>
          <p14:tracePt t="44291" x="2152650" y="5524500"/>
          <p14:tracePt t="44308" x="2038350" y="5562600"/>
          <p14:tracePt t="44324" x="1857375" y="5629275"/>
          <p14:tracePt t="44341" x="1752600" y="5695950"/>
          <p14:tracePt t="44358" x="1714500" y="5724525"/>
          <p14:tracePt t="44374" x="1676400" y="5762625"/>
          <p14:tracePt t="44391" x="1647825" y="5791200"/>
          <p14:tracePt t="44408" x="1647825" y="5810250"/>
          <p14:tracePt t="44424" x="1647825" y="5838825"/>
          <p14:tracePt t="44441" x="1657350" y="5857875"/>
          <p14:tracePt t="44458" x="1676400" y="5857875"/>
          <p14:tracePt t="44474" x="1685925" y="5867400"/>
          <p14:tracePt t="44491" x="1695450" y="5867400"/>
          <p14:tracePt t="44541" x="1704975" y="5867400"/>
          <p14:tracePt t="44934" x="1714500" y="5857875"/>
          <p14:tracePt t="44939" x="1714500" y="5848350"/>
          <p14:tracePt t="44959" x="1724025" y="5838825"/>
          <p14:tracePt t="44988" x="1724025" y="5829300"/>
          <p14:tracePt t="45071" x="1724025" y="5819775"/>
          <p14:tracePt t="45075" x="1733550" y="5819775"/>
          <p14:tracePt t="45079" x="1743075" y="5819775"/>
          <p14:tracePt t="45090" x="1752600" y="5800725"/>
          <p14:tracePt t="45107" x="1857375" y="5676900"/>
          <p14:tracePt t="45124" x="2028825" y="5343525"/>
          <p14:tracePt t="45140" x="2171700" y="5153025"/>
          <p14:tracePt t="45157" x="2457450" y="4838700"/>
          <p14:tracePt t="45174" x="2657475" y="4600575"/>
          <p14:tracePt t="45191" x="2895600" y="4419600"/>
          <p14:tracePt t="45207" x="2952750" y="4391025"/>
          <p14:tracePt t="45224" x="2990850" y="4371975"/>
          <p14:tracePt t="45240" x="3009900" y="4362450"/>
          <p14:tracePt t="45442" x="3009900" y="4352925"/>
          <p14:tracePt t="45446" x="3028950" y="4343400"/>
          <p14:tracePt t="45448" x="3095625" y="4305300"/>
          <p14:tracePt t="45457" x="3752850" y="3990975"/>
          <p14:tracePt t="45474" x="4343400" y="3781425"/>
          <p14:tracePt t="45490" x="5162550" y="3638550"/>
          <p14:tracePt t="45507" x="5743575" y="3600450"/>
          <p14:tracePt t="45524" x="6019800" y="3600450"/>
          <p14:tracePt t="45524" x="6124575" y="3600450"/>
          <p14:tracePt t="45541" x="6229350" y="3609975"/>
          <p14:tracePt t="45557" x="6248400" y="3609975"/>
          <p14:tracePt t="45641" x="6248400" y="3619500"/>
          <p14:tracePt t="45668" x="6238875" y="3619500"/>
          <p14:tracePt t="45684" x="6229350" y="3619500"/>
          <p14:tracePt t="45685" x="6219825" y="3619500"/>
          <p14:tracePt t="45690" x="6200775" y="3609975"/>
          <p14:tracePt t="45707" x="6191250" y="3600450"/>
          <p14:tracePt t="45723" x="6181725" y="3581400"/>
          <p14:tracePt t="45758" x="6172200" y="3571875"/>
          <p14:tracePt t="45759" x="6172200" y="3562350"/>
          <p14:tracePt t="45774" x="6162675" y="3543300"/>
          <p14:tracePt t="45790" x="6134100" y="3524250"/>
          <p14:tracePt t="45807" x="6057900" y="3486150"/>
          <p14:tracePt t="45823" x="5991225" y="3467100"/>
          <p14:tracePt t="45840" x="5895975" y="3457575"/>
          <p14:tracePt t="45857" x="5838825" y="3448050"/>
          <p14:tracePt t="45873" x="5781675" y="3448050"/>
          <p14:tracePt t="45890" x="5743575" y="3448050"/>
          <p14:tracePt t="45907" x="5724525" y="3448050"/>
          <p14:tracePt t="45924" x="5695950" y="3438525"/>
          <p14:tracePt t="45940" x="5686425" y="3438525"/>
          <p14:tracePt t="45957" x="5676900" y="3438525"/>
          <p14:tracePt t="45974" x="5667375" y="3438525"/>
          <p14:tracePt t="46012" x="5657850" y="3438525"/>
          <p14:tracePt t="46037" x="5648325" y="3438525"/>
          <p14:tracePt t="46041" x="5648325" y="3429000"/>
          <p14:tracePt t="46043" x="5648325" y="3419475"/>
          <p14:tracePt t="46056" x="5648325" y="3409950"/>
          <p14:tracePt t="46168" x="5629275" y="3409950"/>
          <p14:tracePt t="46177" x="5619750" y="3409950"/>
          <p14:tracePt t="46185" x="5619750" y="3419475"/>
          <p14:tracePt t="46195" x="5600700" y="3429000"/>
          <p14:tracePt t="46197" x="5591175" y="3467100"/>
          <p14:tracePt t="46207" x="5572125" y="3533775"/>
          <p14:tracePt t="46223" x="5572125" y="3543300"/>
          <p14:tracePt t="46240" x="5572125" y="3552825"/>
          <p14:tracePt t="46372" x="5572125" y="3562350"/>
          <p14:tracePt t="46678" x="5581650" y="3552825"/>
          <p14:tracePt t="46683" x="5600700" y="3533775"/>
          <p14:tracePt t="46686" x="5619750" y="3505200"/>
          <p14:tracePt t="46694" x="5676900" y="3333750"/>
          <p14:tracePt t="46706" x="5667375" y="3143250"/>
          <p14:tracePt t="46723" x="5524500" y="2924175"/>
          <p14:tracePt t="46740" x="5191125" y="2657475"/>
          <p14:tracePt t="46757" x="4895850" y="2524125"/>
          <p14:tracePt t="46773" x="4524375" y="2419350"/>
          <p14:tracePt t="46790" x="4162425" y="2409825"/>
          <p14:tracePt t="46807" x="3829050" y="2514600"/>
          <p14:tracePt t="46823" x="3619500" y="2590800"/>
          <p14:tracePt t="46840" x="3362325" y="2724150"/>
          <p14:tracePt t="46856" x="3143250" y="2886075"/>
          <p14:tracePt t="46873" x="3038475" y="3019425"/>
          <p14:tracePt t="46890" x="2895600" y="3295650"/>
          <p14:tracePt t="46906" x="2800350" y="3638550"/>
          <p14:tracePt t="46923" x="2714625" y="3971925"/>
          <p14:tracePt t="46940" x="2657475" y="4124325"/>
          <p14:tracePt t="46956" x="2638425" y="4171950"/>
          <p14:tracePt t="46973" x="2628900" y="4191000"/>
          <p14:tracePt t="46990" x="2628900" y="4200525"/>
          <p14:tracePt t="47217" x="2628900" y="4191000"/>
          <p14:tracePt t="47226" x="2628900" y="4181475"/>
          <p14:tracePt t="47228" x="2638425" y="4162425"/>
          <p14:tracePt t="47239" x="2657475" y="4133850"/>
          <p14:tracePt t="47256" x="2686050" y="4086225"/>
          <p14:tracePt t="47273" x="2714625" y="4048125"/>
          <p14:tracePt t="47290" x="2733675" y="4029075"/>
          <p14:tracePt t="47306" x="2762250" y="4019550"/>
          <p14:tracePt t="47323" x="2828925" y="4010025"/>
          <p14:tracePt t="47339" x="2981325" y="4010025"/>
          <p14:tracePt t="47356" x="3200400" y="4019550"/>
          <p14:tracePt t="47373" x="3467100" y="4048125"/>
          <p14:tracePt t="47389" x="3590925" y="4067175"/>
          <p14:tracePt t="47406" x="3619500" y="4076700"/>
          <p14:tracePt t="47423" x="3629025" y="4076700"/>
          <p14:tracePt t="47490" x="3629025" y="4067175"/>
          <p14:tracePt t="47497" x="3619500" y="4057650"/>
          <p14:tracePt t="47506" x="3609975" y="4038600"/>
          <p14:tracePt t="47507" x="3552825" y="3914775"/>
          <p14:tracePt t="47523" x="3448050" y="3752850"/>
          <p14:tracePt t="47539" x="3390900" y="3648075"/>
          <p14:tracePt t="47556" x="3352800" y="3571875"/>
          <p14:tracePt t="47573" x="3343275" y="3552825"/>
          <p14:tracePt t="47589" x="3333750" y="3543300"/>
          <p14:tracePt t="47606" x="3324225" y="3533775"/>
          <p14:tracePt t="47623" x="3314700" y="3524250"/>
          <p14:tracePt t="47640" x="3276600" y="3505200"/>
          <p14:tracePt t="47656" x="3238500" y="3476625"/>
          <p14:tracePt t="47673" x="3228975" y="3457575"/>
          <p14:tracePt t="47689" x="3219450" y="3457575"/>
          <p14:tracePt t="47706" x="3209925" y="3457575"/>
          <p14:tracePt t="47723" x="3209925" y="3448050"/>
          <p14:tracePt t="47770" x="3200400" y="3448050"/>
          <p14:tracePt t="47810" x="3190875" y="3448050"/>
          <p14:tracePt t="47968" x="3190875" y="3467100"/>
          <p14:tracePt t="47972" x="3190875" y="3486150"/>
          <p14:tracePt t="47977" x="3200400" y="3524250"/>
          <p14:tracePt t="47989" x="3314700" y="3695700"/>
          <p14:tracePt t="48006" x="3552825" y="3962400"/>
          <p14:tracePt t="48022" x="3714750" y="4133850"/>
          <p14:tracePt t="48039" x="3924300" y="4333875"/>
          <p14:tracePt t="48056" x="3990975" y="4381500"/>
          <p14:tracePt t="48072" x="4019550" y="4410075"/>
          <p14:tracePt t="48090" x="4029075" y="4410075"/>
          <p14:tracePt t="48106" x="4038600" y="4419600"/>
          <p14:tracePt t="48332" x="4048125" y="4419600"/>
          <p14:tracePt t="48339" x="4076700" y="4419600"/>
          <p14:tracePt t="48355" x="4276725" y="4391025"/>
          <p14:tracePt t="48356" x="4914900" y="4391025"/>
          <p14:tracePt t="48372" x="5457825" y="4438650"/>
          <p14:tracePt t="48389" x="6172200" y="4495800"/>
          <p14:tracePt t="48406" x="6486525" y="4495800"/>
          <p14:tracePt t="48423" x="6534150" y="4486275"/>
          <p14:tracePt t="48423" x="6562725" y="4476750"/>
          <p14:tracePt t="48439" x="6591300" y="4419600"/>
          <p14:tracePt t="48456" x="6600825" y="4371975"/>
          <p14:tracePt t="48472" x="6629400" y="4295775"/>
          <p14:tracePt t="48489" x="6677025" y="4210050"/>
          <p14:tracePt t="48506" x="6705600" y="4162425"/>
          <p14:tracePt t="48522" x="6724650" y="4133850"/>
          <p14:tracePt t="48522" x="6734175" y="4114800"/>
          <p14:tracePt t="48539" x="6743700" y="4086225"/>
          <p14:tracePt t="48556" x="6743700" y="4067175"/>
          <p14:tracePt t="48572" x="6753225" y="4057650"/>
          <p14:tracePt t="48638" x="6762750" y="4057650"/>
          <p14:tracePt t="48644" x="6762750" y="4048125"/>
          <p14:tracePt t="48662" x="6772275" y="4048125"/>
          <p14:tracePt t="48682" x="6781800" y="4038600"/>
          <p14:tracePt t="48691" x="6781800" y="4029075"/>
          <p14:tracePt t="48699" x="6791325" y="4029075"/>
          <p14:tracePt t="48736" x="6800850" y="4029075"/>
          <p14:tracePt t="50547" x="0" y="0"/>
        </p14:tracePtLst>
      </p14:laserTraceLst>
    </p:ext>
  </p:extLs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Remove an node 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Remove a player from the list. For example, remove the player 3 (p3)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5" name="Rectangle 4"/>
          <p:cNvSpPr/>
          <p:nvPr/>
        </p:nvSpPr>
        <p:spPr>
          <a:xfrm>
            <a:off x="304800" y="5683205"/>
            <a:ext cx="84592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removenode.next</a:t>
            </a:r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= NULL </a:t>
            </a:r>
            <a:endParaRPr lang="en-US" sz="3200" i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" name="Line 26"/>
          <p:cNvSpPr>
            <a:spLocks noChangeShapeType="1"/>
          </p:cNvSpPr>
          <p:nvPr/>
        </p:nvSpPr>
        <p:spPr bwMode="auto">
          <a:xfrm flipH="1">
            <a:off x="2769324" y="2573556"/>
            <a:ext cx="921446" cy="358392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3657600" y="2362200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31" name="Line 26"/>
          <p:cNvSpPr>
            <a:spLocks noChangeShapeType="1"/>
          </p:cNvSpPr>
          <p:nvPr/>
        </p:nvSpPr>
        <p:spPr bwMode="auto">
          <a:xfrm flipH="1">
            <a:off x="4793952" y="2606213"/>
            <a:ext cx="921446" cy="358392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5682228" y="2394857"/>
            <a:ext cx="17219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removenode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pic>
        <p:nvPicPr>
          <p:cNvPr id="3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0186" y="3131300"/>
            <a:ext cx="753518" cy="616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4" name="Elbow Connector 33"/>
          <p:cNvCxnSpPr/>
          <p:nvPr/>
        </p:nvCxnSpPr>
        <p:spPr>
          <a:xfrm rot="16200000" flipH="1">
            <a:off x="5118809" y="1982546"/>
            <a:ext cx="76200" cy="3657600"/>
          </a:xfrm>
          <a:prstGeom prst="bentConnector3">
            <a:avLst>
              <a:gd name="adj1" fmla="val 1085714"/>
            </a:avLst>
          </a:prstGeom>
          <a:ln w="69850">
            <a:solidFill>
              <a:srgbClr val="00B050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0091" y="3117845"/>
            <a:ext cx="753518" cy="616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61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894"/>
    </mc:Choice>
    <mc:Fallback xmlns="">
      <p:transition spd="slow" advTm="30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707" x="6800850" y="4029075"/>
          <p14:tracePt t="3278" x="6781800" y="4010025"/>
          <p14:tracePt t="3287" x="6734175" y="3962400"/>
          <p14:tracePt t="3291" x="6657975" y="3905250"/>
          <p14:tracePt t="3307" x="6477000" y="3790950"/>
          <p14:tracePt t="3308" x="6286500" y="3676650"/>
          <p14:tracePt t="3324" x="5981700" y="3552825"/>
          <p14:tracePt t="3324" x="5905500" y="3524250"/>
          <p14:tracePt t="3342" x="5810250" y="3495675"/>
          <p14:tracePt t="3358" x="5705475" y="3467100"/>
          <p14:tracePt t="3375" x="5638800" y="3467100"/>
          <p14:tracePt t="3391" x="5610225" y="3467100"/>
          <p14:tracePt t="3408" x="5581650" y="3467100"/>
          <p14:tracePt t="3425" x="5553075" y="3476625"/>
          <p14:tracePt t="3441" x="5495925" y="3495675"/>
          <p14:tracePt t="3458" x="5467350" y="3505200"/>
          <p14:tracePt t="3474" x="5400675" y="3524250"/>
          <p14:tracePt t="3492" x="5381625" y="3533775"/>
          <p14:tracePt t="3508" x="5372100" y="3533775"/>
          <p14:tracePt t="3525" x="5353050" y="3533775"/>
          <p14:tracePt t="3541" x="5334000" y="3533775"/>
          <p14:tracePt t="3558" x="5314950" y="3533775"/>
          <p14:tracePt t="3574" x="5276850" y="3533775"/>
          <p14:tracePt t="3591" x="5238750" y="3533775"/>
          <p14:tracePt t="3608" x="5219700" y="3524250"/>
          <p14:tracePt t="3625" x="5191125" y="3524250"/>
          <p14:tracePt t="3641" x="5172075" y="3524250"/>
          <p14:tracePt t="3689" x="5162550" y="3524250"/>
          <p14:tracePt t="4112" x="5162550" y="3514725"/>
          <p14:tracePt t="4133" x="5181600" y="3514725"/>
          <p14:tracePt t="4134" x="5191125" y="3514725"/>
          <p14:tracePt t="4141" x="5210175" y="3514725"/>
          <p14:tracePt t="4157" x="5267325" y="3505200"/>
          <p14:tracePt t="4174" x="5362575" y="3505200"/>
          <p14:tracePt t="4191" x="5457825" y="3505200"/>
          <p14:tracePt t="4191" x="5524500" y="3505200"/>
          <p14:tracePt t="4208" x="5667375" y="3514725"/>
          <p14:tracePt t="4224" x="5905500" y="3562350"/>
          <p14:tracePt t="4241" x="6019800" y="3581400"/>
          <p14:tracePt t="4258" x="6096000" y="3590925"/>
          <p14:tracePt t="4274" x="6219825" y="3629025"/>
          <p14:tracePt t="4291" x="6267450" y="3638550"/>
          <p14:tracePt t="4308" x="6276975" y="3638550"/>
          <p14:tracePt t="4324" x="6296025" y="3648075"/>
          <p14:tracePt t="4341" x="6296025" y="3657600"/>
          <p14:tracePt t="4358" x="6305550" y="3657600"/>
          <p14:tracePt t="4374" x="6315075" y="3657600"/>
          <p14:tracePt t="4391" x="6324600" y="3657600"/>
          <p14:tracePt t="4444" x="6324600" y="3667125"/>
          <p14:tracePt t="5752" x="6315075" y="3667125"/>
          <p14:tracePt t="5755" x="6296025" y="3657600"/>
          <p14:tracePt t="5764" x="6257925" y="3638550"/>
          <p14:tracePt t="5769" x="6181725" y="3600450"/>
          <p14:tracePt t="5775" x="5953125" y="3495675"/>
          <p14:tracePt t="5791" x="5819775" y="3438525"/>
          <p14:tracePt t="5808" x="5753100" y="3419475"/>
          <p14:tracePt t="5825" x="5695950" y="3390900"/>
          <p14:tracePt t="5841" x="5648325" y="3371850"/>
          <p14:tracePt t="5858" x="5638800" y="3352800"/>
          <p14:tracePt t="5858" x="5638800" y="3343275"/>
          <p14:tracePt t="5875" x="5619750" y="3305175"/>
          <p14:tracePt t="5891" x="5619750" y="3257550"/>
          <p14:tracePt t="5907" x="5629275" y="3219450"/>
          <p14:tracePt t="5924" x="5629275" y="3200400"/>
          <p14:tracePt t="5941" x="5648325" y="3162300"/>
          <p14:tracePt t="5958" x="5686425" y="3124200"/>
          <p14:tracePt t="5975" x="5715000" y="3105150"/>
          <p14:tracePt t="5991" x="5753100" y="3086100"/>
          <p14:tracePt t="6008" x="5791200" y="3086100"/>
          <p14:tracePt t="6025" x="5829300" y="3076575"/>
          <p14:tracePt t="6041" x="5895975" y="3086100"/>
          <p14:tracePt t="6058" x="5953125" y="3105150"/>
          <p14:tracePt t="6075" x="5972175" y="3114675"/>
          <p14:tracePt t="6075" x="6000750" y="3133725"/>
          <p14:tracePt t="6092" x="6038850" y="3162300"/>
          <p14:tracePt t="6108" x="6105525" y="3238500"/>
          <p14:tracePt t="6125" x="6124575" y="3286125"/>
          <p14:tracePt t="6125" x="6143625" y="3305175"/>
          <p14:tracePt t="6141" x="6143625" y="3352800"/>
          <p14:tracePt t="6158" x="6143625" y="3429000"/>
          <p14:tracePt t="6175" x="6134100" y="3505200"/>
          <p14:tracePt t="6191" x="6086475" y="3562350"/>
          <p14:tracePt t="6208" x="5962650" y="3638550"/>
          <p14:tracePt t="6224" x="5829300" y="3695700"/>
          <p14:tracePt t="6241" x="5705475" y="3714750"/>
          <p14:tracePt t="6258" x="5553075" y="3714750"/>
          <p14:tracePt t="6274" x="5448300" y="3695700"/>
          <p14:tracePt t="6291" x="5419725" y="3695700"/>
          <p14:tracePt t="6308" x="5391150" y="3676650"/>
          <p14:tracePt t="6324" x="5362575" y="3638550"/>
          <p14:tracePt t="6341" x="5343525" y="3581400"/>
          <p14:tracePt t="6358" x="5324475" y="3514725"/>
          <p14:tracePt t="6374" x="5324475" y="3448050"/>
          <p14:tracePt t="6391" x="5324475" y="3362325"/>
          <p14:tracePt t="6408" x="5353050" y="3324225"/>
          <p14:tracePt t="6425" x="5391150" y="3276600"/>
          <p14:tracePt t="6441" x="5448300" y="3238500"/>
          <p14:tracePt t="6458" x="5495925" y="3228975"/>
          <p14:tracePt t="6474" x="5534025" y="3209925"/>
          <p14:tracePt t="6491" x="5600700" y="3209925"/>
          <p14:tracePt t="6508" x="5638800" y="3209925"/>
          <p14:tracePt t="6524" x="5781675" y="3295650"/>
          <p14:tracePt t="6541" x="5857875" y="3352800"/>
          <p14:tracePt t="6558" x="5895975" y="3400425"/>
          <p14:tracePt t="6558" x="5895975" y="3409950"/>
          <p14:tracePt t="6574" x="5924550" y="3467100"/>
          <p14:tracePt t="6591" x="5924550" y="3486150"/>
          <p14:tracePt t="6608" x="5924550" y="3524250"/>
          <p14:tracePt t="6624" x="5867400" y="3571875"/>
          <p14:tracePt t="6641" x="5791200" y="3581400"/>
          <p14:tracePt t="6658" x="5638800" y="3581400"/>
          <p14:tracePt t="6674" x="5534025" y="3571875"/>
          <p14:tracePt t="6691" x="5476875" y="3552825"/>
          <p14:tracePt t="6707" x="5429250" y="3533775"/>
          <p14:tracePt t="6724" x="5419725" y="3524250"/>
          <p14:tracePt t="6741" x="5410200" y="3505200"/>
          <p14:tracePt t="6757" x="5391150" y="3495675"/>
          <p14:tracePt t="6775" x="5381625" y="3476625"/>
          <p14:tracePt t="6791" x="5372100" y="3448050"/>
          <p14:tracePt t="6807" x="5372100" y="3429000"/>
          <p14:tracePt t="6824" x="5372100" y="3400425"/>
          <p14:tracePt t="6841" x="5400675" y="3362325"/>
          <p14:tracePt t="6857" x="5495925" y="3295650"/>
          <p14:tracePt t="6874" x="5724525" y="3171825"/>
          <p14:tracePt t="6891" x="5857875" y="3143250"/>
          <p14:tracePt t="6908" x="6057900" y="3143250"/>
          <p14:tracePt t="6924" x="6238875" y="3219450"/>
          <p14:tracePt t="6941" x="6296025" y="3267075"/>
          <p14:tracePt t="6957" x="6324600" y="3343275"/>
          <p14:tracePt t="6974" x="6334125" y="3419475"/>
          <p14:tracePt t="6991" x="6334125" y="3476625"/>
          <p14:tracePt t="7007" x="6305550" y="3533775"/>
          <p14:tracePt t="7024" x="6257925" y="3571875"/>
          <p14:tracePt t="7041" x="6200775" y="3590925"/>
          <p14:tracePt t="7057" x="5991225" y="3590925"/>
          <p14:tracePt t="7074" x="5800725" y="3533775"/>
          <p14:tracePt t="7091" x="5695950" y="3476625"/>
          <p14:tracePt t="7108" x="5619750" y="3400425"/>
          <p14:tracePt t="7124" x="5610225" y="3324225"/>
          <p14:tracePt t="7140" x="5629275" y="3238500"/>
          <p14:tracePt t="7157" x="5772150" y="3000375"/>
          <p14:tracePt t="7173" x="5867400" y="2895600"/>
          <p14:tracePt t="7190" x="5924550" y="2867025"/>
          <p14:tracePt t="7207" x="5972175" y="2847975"/>
          <p14:tracePt t="7224" x="6038850" y="2847975"/>
          <p14:tracePt t="7240" x="6086475" y="2857500"/>
          <p14:tracePt t="7257" x="6172200" y="2914650"/>
          <p14:tracePt t="7274" x="6219825" y="3057525"/>
          <p14:tracePt t="7291" x="6210300" y="3219450"/>
          <p14:tracePt t="7307" x="6200775" y="3286125"/>
          <p14:tracePt t="7324" x="6162675" y="3362325"/>
          <p14:tracePt t="7341" x="6115050" y="3409950"/>
          <p14:tracePt t="7357" x="6048375" y="3429000"/>
          <p14:tracePt t="7374" x="6010275" y="3429000"/>
          <p14:tracePt t="7390" x="5915025" y="3390900"/>
          <p14:tracePt t="7407" x="5857875" y="3324225"/>
          <p14:tracePt t="7424" x="5848350" y="3267075"/>
          <p14:tracePt t="7441" x="5838825" y="3219450"/>
          <p14:tracePt t="7457" x="5838825" y="3181350"/>
          <p14:tracePt t="7474" x="5838825" y="3162300"/>
          <p14:tracePt t="7491" x="5857875" y="3152775"/>
          <p14:tracePt t="7507" x="5876925" y="3143250"/>
          <p14:tracePt t="7553" x="5886450" y="3143250"/>
          <p14:tracePt t="7641" x="5886450" y="3152775"/>
          <p14:tracePt t="8398" x="5876925" y="3152775"/>
          <p14:tracePt t="8406" x="5791200" y="3143250"/>
          <p14:tracePt t="8423" x="5572125" y="3143250"/>
          <p14:tracePt t="8424" x="5229225" y="3248025"/>
          <p14:tracePt t="8440" x="4333875" y="3600450"/>
          <p14:tracePt t="8457" x="3305175" y="4219575"/>
          <p14:tracePt t="8473" x="2676525" y="4629150"/>
          <p14:tracePt t="8490" x="1847850" y="5238750"/>
          <p14:tracePt t="8507" x="1314450" y="5753100"/>
          <p14:tracePt t="8523" x="1085850" y="5981700"/>
          <p14:tracePt t="8540" x="962025" y="6143625"/>
          <p14:tracePt t="8557" x="914400" y="6238875"/>
          <p14:tracePt t="8573" x="904875" y="6248400"/>
          <p14:tracePt t="8613" x="952500" y="6219825"/>
          <p14:tracePt t="8789" x="942975" y="6229350"/>
          <p14:tracePt t="8796" x="933450" y="6238875"/>
          <p14:tracePt t="8797" x="895350" y="6257925"/>
          <p14:tracePt t="8807" x="847725" y="6286500"/>
          <p14:tracePt t="8823" x="800100" y="6296025"/>
          <p14:tracePt t="8840" x="781050" y="6296025"/>
          <p14:tracePt t="8857" x="771525" y="6296025"/>
          <p14:tracePt t="8907" x="771525" y="6286500"/>
          <p14:tracePt t="8916" x="771525" y="6276975"/>
          <p14:tracePt t="8928" x="771525" y="6267450"/>
          <p14:tracePt t="8932" x="781050" y="6267450"/>
          <p14:tracePt t="8940" x="800100" y="6248400"/>
          <p14:tracePt t="8956" x="819150" y="6238875"/>
          <p14:tracePt t="8973" x="828675" y="6229350"/>
          <p14:tracePt t="8990" x="838200" y="6229350"/>
          <p14:tracePt t="9160" x="847725" y="6229350"/>
          <p14:tracePt t="9170" x="847725" y="6219825"/>
          <p14:tracePt t="9569" x="866775" y="6200775"/>
          <p14:tracePt t="9575" x="904875" y="6181725"/>
          <p14:tracePt t="9579" x="1095375" y="6057900"/>
          <p14:tracePt t="9590" x="1895475" y="5734050"/>
          <p14:tracePt t="9605" x="2590800" y="5476875"/>
          <p14:tracePt t="9622" x="3314700" y="5229225"/>
          <p14:tracePt t="9639" x="4248150" y="4867275"/>
          <p14:tracePt t="9655" x="4476750" y="4762500"/>
          <p14:tracePt t="9672" x="4629150" y="4638675"/>
          <p14:tracePt t="9689" x="4667250" y="4591050"/>
          <p14:tracePt t="9886" x="4667250" y="4581525"/>
          <p14:tracePt t="9893" x="4686300" y="4572000"/>
          <p14:tracePt t="9897" x="4772025" y="4533900"/>
          <p14:tracePt t="9905" x="5457825" y="4210050"/>
          <p14:tracePt t="9921" x="6238875" y="3762375"/>
          <p14:tracePt t="9938" x="6496050" y="3571875"/>
          <p14:tracePt t="9955" x="6657975" y="3419475"/>
          <p14:tracePt t="9972" x="6657975" y="3390900"/>
          <p14:tracePt t="9988" x="6657975" y="3381375"/>
          <p14:tracePt t="10042" x="6648450" y="3381375"/>
          <p14:tracePt t="10046" x="6638925" y="3381375"/>
          <p14:tracePt t="10059" x="6629400" y="3381375"/>
          <p14:tracePt t="10060" x="6610350" y="3381375"/>
          <p14:tracePt t="10072" x="6543675" y="3419475"/>
          <p14:tracePt t="10088" x="6505575" y="3448050"/>
          <p14:tracePt t="10088" x="6486525" y="3457575"/>
          <p14:tracePt t="10105" x="6457950" y="3476625"/>
          <p14:tracePt t="10122" x="6429375" y="3495675"/>
          <p14:tracePt t="10138" x="6400800" y="3514725"/>
          <p14:tracePt t="10138" x="6381750" y="3524250"/>
          <p14:tracePt t="10156" x="6353175" y="3543300"/>
          <p14:tracePt t="10172" x="6334125" y="3552825"/>
          <p14:tracePt t="10188" x="6324600" y="3552825"/>
          <p14:tracePt t="10205" x="6305550" y="3552825"/>
          <p14:tracePt t="10221" x="6286500" y="3514725"/>
          <p14:tracePt t="10238" x="6286500" y="3486150"/>
          <p14:tracePt t="10255" x="6286500" y="3476625"/>
          <p14:tracePt t="10272" x="6286500" y="3467100"/>
          <p14:tracePt t="10288" x="6276975" y="3457575"/>
          <p14:tracePt t="10305" x="6219825" y="3457575"/>
          <p14:tracePt t="10322" x="6067425" y="3476625"/>
          <p14:tracePt t="10338" x="5905500" y="3505200"/>
          <p14:tracePt t="10355" x="5715000" y="3533775"/>
          <p14:tracePt t="10372" x="5657850" y="3543300"/>
          <p14:tracePt t="10388" x="5600700" y="3543300"/>
          <p14:tracePt t="10405" x="5572125" y="3543300"/>
          <p14:tracePt t="10422" x="5562600" y="3543300"/>
          <p14:tracePt t="10659" x="5553075" y="3543300"/>
          <p14:tracePt t="10666" x="5524500" y="3543300"/>
          <p14:tracePt t="10670" x="5505450" y="3543300"/>
          <p14:tracePt t="10688" x="5476875" y="3533775"/>
          <p14:tracePt t="10705" x="5438775" y="3514725"/>
          <p14:tracePt t="10706" x="5429250" y="3495675"/>
          <p14:tracePt t="10721" x="5410200" y="3486150"/>
          <p14:tracePt t="10738" x="5410200" y="3448050"/>
          <p14:tracePt t="10755" x="5410200" y="3400425"/>
          <p14:tracePt t="10771" x="5410200" y="3390900"/>
          <p14:tracePt t="10788" x="5419725" y="3371850"/>
          <p14:tracePt t="10841" x="5419725" y="3362325"/>
          <p14:tracePt t="10866" x="5429250" y="3362325"/>
          <p14:tracePt t="10878" x="5438775" y="3362325"/>
          <p14:tracePt t="10888" x="5448300" y="3362325"/>
          <p14:tracePt t="10889" x="5486400" y="3371850"/>
          <p14:tracePt t="10905" x="5505450" y="3390900"/>
          <p14:tracePt t="10921" x="5524500" y="3438525"/>
          <p14:tracePt t="10938" x="5524500" y="3476625"/>
          <p14:tracePt t="10954" x="5524500" y="3505200"/>
          <p14:tracePt t="10971" x="5524500" y="3562350"/>
          <p14:tracePt t="10988" x="5495925" y="3629025"/>
          <p14:tracePt t="11005" x="5457825" y="3648075"/>
          <p14:tracePt t="11022" x="5410200" y="3648075"/>
          <p14:tracePt t="11038" x="5334000" y="3600450"/>
          <p14:tracePt t="11055" x="5305425" y="3552825"/>
          <p14:tracePt t="11071" x="5276850" y="3495675"/>
          <p14:tracePt t="11088" x="5267325" y="3371850"/>
          <p14:tracePt t="11105" x="5276850" y="3333750"/>
          <p14:tracePt t="11121" x="5286375" y="3295650"/>
          <p14:tracePt t="11138" x="5314950" y="3257550"/>
          <p14:tracePt t="11155" x="5334000" y="3248025"/>
          <p14:tracePt t="11172" x="5343525" y="3248025"/>
          <p14:tracePt t="11188" x="5372100" y="3248025"/>
          <p14:tracePt t="11205" x="5381625" y="3248025"/>
          <p14:tracePt t="11221" x="5391150" y="3267075"/>
          <p14:tracePt t="11238" x="5419725" y="3324225"/>
          <p14:tracePt t="11254" x="5419725" y="3400425"/>
          <p14:tracePt t="11271" x="5419725" y="3486150"/>
          <p14:tracePt t="11288" x="5419725" y="3524250"/>
          <p14:tracePt t="11304" x="5410200" y="3552825"/>
          <p14:tracePt t="11321" x="5400675" y="3562350"/>
          <p14:tracePt t="11357" x="5391150" y="3562350"/>
          <p14:tracePt t="11358" x="5372100" y="3562350"/>
          <p14:tracePt t="11371" x="5343525" y="3533775"/>
          <p14:tracePt t="11388" x="5324475" y="3505200"/>
          <p14:tracePt t="11404" x="5324475" y="3429000"/>
          <p14:tracePt t="11421" x="5324475" y="3352800"/>
          <p14:tracePt t="11438" x="5334000" y="3305175"/>
          <p14:tracePt t="11455" x="5362575" y="3267075"/>
          <p14:tracePt t="11471" x="5381625" y="3248025"/>
          <p14:tracePt t="11488" x="5391150" y="3248025"/>
          <p14:tracePt t="11505" x="5400675" y="3248025"/>
          <p14:tracePt t="11521" x="5429250" y="3248025"/>
          <p14:tracePt t="11538" x="5457825" y="3248025"/>
          <p14:tracePt t="11555" x="5476875" y="3276600"/>
          <p14:tracePt t="11571" x="5486400" y="3314700"/>
          <p14:tracePt t="11588" x="5486400" y="3381375"/>
          <p14:tracePt t="11588" x="5486400" y="3400425"/>
          <p14:tracePt t="11605" x="5486400" y="3438525"/>
          <p14:tracePt t="11621" x="5476875" y="3467100"/>
          <p14:tracePt t="11638" x="5467350" y="3476625"/>
          <p14:tracePt t="11675" x="5467350" y="3486150"/>
          <p14:tracePt t="11676" x="5457825" y="3486150"/>
          <p14:tracePt t="11688" x="5429250" y="3467100"/>
          <p14:tracePt t="11704" x="5410200" y="3448050"/>
          <p14:tracePt t="11721" x="5400675" y="3409950"/>
          <p14:tracePt t="11738" x="5400675" y="3362325"/>
          <p14:tracePt t="11754" x="5400675" y="3352800"/>
          <p14:tracePt t="11771" x="5400675" y="3324225"/>
          <p14:tracePt t="11788" x="5429250" y="3286125"/>
          <p14:tracePt t="11804" x="5438775" y="3276600"/>
          <p14:tracePt t="11821" x="5448300" y="3267075"/>
          <p14:tracePt t="11838" x="5457825" y="3257550"/>
          <p14:tracePt t="11873" x="5467350" y="3257550"/>
          <p14:tracePt t="11874" x="5476875" y="3257550"/>
          <p14:tracePt t="11888" x="5486400" y="3267075"/>
          <p14:tracePt t="11904" x="5486400" y="3295650"/>
          <p14:tracePt t="11921" x="5486400" y="3333750"/>
          <p14:tracePt t="11938" x="5486400" y="3362325"/>
          <p14:tracePt t="11976" x="5486400" y="3371850"/>
          <p14:tracePt t="12111" x="5486400" y="3362325"/>
          <p14:tracePt t="12123" x="5476875" y="3352800"/>
          <p14:tracePt t="12131" x="5476875" y="3343275"/>
          <p14:tracePt t="12144" x="5476875" y="3333750"/>
          <p14:tracePt t="12163" x="5476875" y="3324225"/>
          <p14:tracePt t="12164" x="5476875" y="3314700"/>
          <p14:tracePt t="12171" x="5476875" y="3295650"/>
          <p14:tracePt t="12188" x="5476875" y="3286125"/>
          <p14:tracePt t="12204" x="5476875" y="3257550"/>
          <p14:tracePt t="12221" x="5486400" y="3238500"/>
          <p14:tracePt t="12237" x="5495925" y="3228975"/>
          <p14:tracePt t="12254" x="5505450" y="3219450"/>
          <p14:tracePt t="12271" x="5524500" y="3219450"/>
          <p14:tracePt t="12287" x="5543550" y="3228975"/>
          <p14:tracePt t="12304" x="5562600" y="3248025"/>
          <p14:tracePt t="12321" x="5572125" y="3295650"/>
          <p14:tracePt t="12337" x="5591175" y="3324225"/>
          <p14:tracePt t="12354" x="5591175" y="3333750"/>
          <p14:tracePt t="12371" x="5591175" y="3352800"/>
          <p14:tracePt t="12387" x="5591175" y="3362325"/>
          <p14:tracePt t="12404" x="5591175" y="3371850"/>
          <p14:tracePt t="12421" x="5591175" y="3381375"/>
          <p14:tracePt t="12437" x="5591175" y="3409950"/>
          <p14:tracePt t="12454" x="5591175" y="3429000"/>
          <p14:tracePt t="12471" x="5562600" y="3457575"/>
          <p14:tracePt t="12487" x="5534025" y="3486150"/>
          <p14:tracePt t="12504" x="5505450" y="3495675"/>
          <p14:tracePt t="12521" x="5486400" y="3495675"/>
          <p14:tracePt t="12537" x="5457825" y="3495675"/>
          <p14:tracePt t="12554" x="5419725" y="3476625"/>
          <p14:tracePt t="12571" x="5400675" y="3438525"/>
          <p14:tracePt t="12587" x="5381625" y="3371850"/>
          <p14:tracePt t="12604" x="5381625" y="3295650"/>
          <p14:tracePt t="12621" x="5400675" y="3257550"/>
          <p14:tracePt t="12637" x="5419725" y="3209925"/>
          <p14:tracePt t="12654" x="5448300" y="3190875"/>
          <p14:tracePt t="12671" x="5457825" y="3190875"/>
          <p14:tracePt t="12687" x="5467350" y="3190875"/>
          <p14:tracePt t="12704" x="5495925" y="3190875"/>
          <p14:tracePt t="12721" x="5514975" y="3209925"/>
          <p14:tracePt t="12737" x="5534025" y="3248025"/>
          <p14:tracePt t="12754" x="5543550" y="3295650"/>
          <p14:tracePt t="12771" x="5543550" y="3343275"/>
          <p14:tracePt t="12787" x="5543550" y="3419475"/>
          <p14:tracePt t="12804" x="5534025" y="3495675"/>
          <p14:tracePt t="12820" x="5495925" y="3552825"/>
          <p14:tracePt t="12837" x="5467350" y="3590925"/>
          <p14:tracePt t="12854" x="5438775" y="3629025"/>
          <p14:tracePt t="12870" x="5381625" y="3638550"/>
          <p14:tracePt t="12887" x="5324475" y="3638550"/>
          <p14:tracePt t="12904" x="5267325" y="3552825"/>
          <p14:tracePt t="12920" x="5238750" y="3486150"/>
          <p14:tracePt t="12937" x="5238750" y="3390900"/>
          <p14:tracePt t="12954" x="5248275" y="3267075"/>
          <p14:tracePt t="12970" x="5295900" y="3190875"/>
          <p14:tracePt t="12987" x="5334000" y="3143250"/>
          <p14:tracePt t="13004" x="5362575" y="3124200"/>
          <p14:tracePt t="13020" x="5400675" y="3114675"/>
          <p14:tracePt t="13037" x="5419725" y="3114675"/>
          <p14:tracePt t="13054" x="5429250" y="3133725"/>
          <p14:tracePt t="13071" x="5429250" y="3181350"/>
          <p14:tracePt t="13087" x="5429250" y="3257550"/>
          <p14:tracePt t="13104" x="5429250" y="3314700"/>
          <p14:tracePt t="13120" x="5429250" y="3371850"/>
          <p14:tracePt t="13137" x="5419725" y="3419475"/>
          <p14:tracePt t="13154" x="5410200" y="3438525"/>
          <p14:tracePt t="13170" x="5400675" y="3448050"/>
          <p14:tracePt t="13187" x="5372100" y="3448050"/>
          <p14:tracePt t="13204" x="5334000" y="3448050"/>
          <p14:tracePt t="13220" x="5286375" y="3409950"/>
          <p14:tracePt t="13237" x="5248275" y="3343275"/>
          <p14:tracePt t="13254" x="5238750" y="3276600"/>
          <p14:tracePt t="13271" x="5238750" y="3200400"/>
          <p14:tracePt t="13287" x="5276850" y="3124200"/>
          <p14:tracePt t="13304" x="5295900" y="3095625"/>
          <p14:tracePt t="13320" x="5324475" y="3076575"/>
          <p14:tracePt t="13337" x="5372100" y="3038475"/>
          <p14:tracePt t="13353" x="5400675" y="3038475"/>
          <p14:tracePt t="13370" x="5438775" y="3038475"/>
          <p14:tracePt t="13387" x="5476875" y="3067050"/>
          <p14:tracePt t="13404" x="5505450" y="3095625"/>
          <p14:tracePt t="13420" x="5514975" y="3162300"/>
          <p14:tracePt t="13437" x="5514975" y="3257550"/>
          <p14:tracePt t="13453" x="5514975" y="3314700"/>
          <p14:tracePt t="13470" x="5505450" y="3362325"/>
          <p14:tracePt t="13487" x="5486400" y="3390900"/>
          <p14:tracePt t="13503" x="5476875" y="3400425"/>
          <p14:tracePt t="13520" x="5476875" y="3409950"/>
          <p14:tracePt t="13854" x="5467350" y="3409950"/>
          <p14:tracePt t="13858" x="5457825" y="3409950"/>
          <p14:tracePt t="13870" x="5438775" y="3390900"/>
          <p14:tracePt t="13870" x="5362575" y="3343275"/>
          <p14:tracePt t="13887" x="5324475" y="3295650"/>
          <p14:tracePt t="13903" x="5295900" y="3219450"/>
          <p14:tracePt t="13920" x="5295900" y="3190875"/>
          <p14:tracePt t="13937" x="5305425" y="3152775"/>
          <p14:tracePt t="13953" x="5372100" y="3086100"/>
          <p14:tracePt t="13970" x="5457825" y="3048000"/>
          <p14:tracePt t="13987" x="5495925" y="3038475"/>
          <p14:tracePt t="14003" x="5514975" y="3038475"/>
          <p14:tracePt t="14020" x="5524500" y="3038475"/>
          <p14:tracePt t="14037" x="5543550" y="3048000"/>
          <p14:tracePt t="14053" x="5562600" y="3105150"/>
          <p14:tracePt t="14070" x="5562600" y="3133725"/>
          <p14:tracePt t="14087" x="5572125" y="3181350"/>
          <p14:tracePt t="14103" x="5581650" y="3219450"/>
          <p14:tracePt t="14120" x="5581650" y="3248025"/>
          <p14:tracePt t="14137" x="5562600" y="3276600"/>
          <p14:tracePt t="14153" x="5543550" y="3286125"/>
          <p14:tracePt t="14170" x="5514975" y="3295650"/>
          <p14:tracePt t="14187" x="5467350" y="3305175"/>
          <p14:tracePt t="14203" x="5429250" y="3295650"/>
          <p14:tracePt t="14220" x="5391150" y="3267075"/>
          <p14:tracePt t="14237" x="5381625" y="3248025"/>
          <p14:tracePt t="14253" x="5362575" y="3171825"/>
          <p14:tracePt t="14270" x="5362575" y="3124200"/>
          <p14:tracePt t="14287" x="5362575" y="3095625"/>
          <p14:tracePt t="14304" x="5372100" y="3048000"/>
          <p14:tracePt t="14320" x="5400675" y="3000375"/>
          <p14:tracePt t="14337" x="5410200" y="2990850"/>
          <p14:tracePt t="14353" x="5419725" y="2981325"/>
          <p14:tracePt t="14565" x="5419725" y="2990850"/>
          <p14:tracePt t="14568" x="5419725" y="3000375"/>
          <p14:tracePt t="14586" x="5419725" y="3019425"/>
          <p14:tracePt t="14588" x="5410200" y="3076575"/>
          <p14:tracePt t="14603" x="5410200" y="3114675"/>
          <p14:tracePt t="14620" x="5400675" y="3219450"/>
          <p14:tracePt t="14636" x="5372100" y="3295650"/>
          <p14:tracePt t="14653" x="5362575" y="3343275"/>
          <p14:tracePt t="14670" x="5343525" y="3400425"/>
          <p14:tracePt t="14686" x="5324475" y="3438525"/>
          <p14:tracePt t="14703" x="5324475" y="3457575"/>
          <p14:tracePt t="14740" x="5314950" y="3457575"/>
          <p14:tracePt t="14987" x="5305425" y="3457575"/>
          <p14:tracePt t="14992" x="5295900" y="3467100"/>
          <p14:tracePt t="14993" x="5267325" y="3476625"/>
          <p14:tracePt t="15004" x="5010150" y="3657600"/>
          <p14:tracePt t="15020" x="4686300" y="3962400"/>
          <p14:tracePt t="15037" x="4457700" y="4219575"/>
          <p14:tracePt t="15053" x="4114800" y="4638675"/>
          <p14:tracePt t="15070" x="3962400" y="4905375"/>
          <p14:tracePt t="15086" x="3829050" y="5200650"/>
          <p14:tracePt t="15103" x="3781425" y="5391150"/>
          <p14:tracePt t="15119" x="3771900" y="5448300"/>
          <p14:tracePt t="15136" x="3762375" y="5495925"/>
          <p14:tracePt t="15175" x="3800475" y="5495925"/>
          <p14:tracePt t="15381" x="3800475" y="5505450"/>
          <p14:tracePt t="15387" x="3790950" y="5514975"/>
          <p14:tracePt t="15391" x="3771900" y="5553075"/>
          <p14:tracePt t="15404" x="3733800" y="5610225"/>
          <p14:tracePt t="15421" x="3705225" y="5638800"/>
          <p14:tracePt t="15437" x="3695700" y="5657850"/>
          <p14:tracePt t="15454" x="3686175" y="5657850"/>
          <p14:tracePt t="15470" x="3676650" y="5657850"/>
          <p14:tracePt t="15524" x="3676650" y="5667375"/>
          <p14:tracePt t="15587" x="3667125" y="5667375"/>
          <p14:tracePt t="15597" x="3667125" y="5676900"/>
          <p14:tracePt t="15626" x="3657600" y="5676900"/>
          <p14:tracePt t="15651" x="3657600" y="5686425"/>
          <p14:tracePt t="15660" x="3648075" y="5686425"/>
          <p14:tracePt t="15673" x="3648075" y="5695950"/>
          <p14:tracePt t="15677" x="3638550" y="5705475"/>
          <p14:tracePt t="15686" x="3629025" y="5724525"/>
          <p14:tracePt t="15703" x="3629025" y="5734050"/>
          <p14:tracePt t="15721" x="3629025" y="5743575"/>
          <p14:tracePt t="15737" x="3619500" y="5762625"/>
          <p14:tracePt t="15753" x="3619500" y="5791200"/>
          <p14:tracePt t="15770" x="3619500" y="5876925"/>
          <p14:tracePt t="15787" x="3619500" y="5924550"/>
          <p14:tracePt t="15804" x="3619500" y="5972175"/>
          <p14:tracePt t="15820" x="3619500" y="6010275"/>
          <p14:tracePt t="15837" x="3619500" y="6029325"/>
          <p14:tracePt t="15854" x="3619500" y="6048375"/>
          <p14:tracePt t="15870" x="3619500" y="6057900"/>
          <p14:tracePt t="15935" x="3619500" y="6067425"/>
          <p14:tracePt t="15960" x="3629025" y="6067425"/>
          <p14:tracePt t="15973" x="3629025" y="6076950"/>
          <p14:tracePt t="15985" x="3629025" y="6086475"/>
          <p14:tracePt t="15989" x="3638550" y="6086475"/>
          <p14:tracePt t="16003" x="3648075" y="6096000"/>
          <p14:tracePt t="16004" x="3648075" y="6105525"/>
          <p14:tracePt t="16020" x="3657600" y="6105525"/>
          <p14:tracePt t="16037" x="3657600" y="6115050"/>
          <p14:tracePt t="16054" x="3667125" y="6124575"/>
          <p14:tracePt t="16070" x="3686175" y="6134100"/>
          <p14:tracePt t="16086" x="3695700" y="6134100"/>
          <p14:tracePt t="16103" x="3752850" y="6143625"/>
          <p14:tracePt t="16120" x="3819525" y="6153150"/>
          <p14:tracePt t="16137" x="3857625" y="6153150"/>
          <p14:tracePt t="16153" x="3895725" y="6153150"/>
          <p14:tracePt t="16153" x="3914775" y="6153150"/>
          <p14:tracePt t="16170" x="3924300" y="6153150"/>
          <p14:tracePt t="16187" x="3933825" y="6153150"/>
          <p14:tracePt t="16203" x="3962400" y="6153150"/>
          <p14:tracePt t="16220" x="4000500" y="6143625"/>
          <p14:tracePt t="16237" x="4086225" y="6096000"/>
          <p14:tracePt t="16253" x="4191000" y="6029325"/>
          <p14:tracePt t="16270" x="4257675" y="5972175"/>
          <p14:tracePt t="16287" x="4305300" y="5915025"/>
          <p14:tracePt t="16303" x="4333875" y="5867400"/>
          <p14:tracePt t="16320" x="4343400" y="5819775"/>
          <p14:tracePt t="16337" x="4314825" y="5686425"/>
          <p14:tracePt t="16353" x="4191000" y="5524500"/>
          <p14:tracePt t="16370" x="4095750" y="5438775"/>
          <p14:tracePt t="16387" x="3990975" y="5391150"/>
          <p14:tracePt t="16403" x="3876675" y="5353050"/>
          <p14:tracePt t="16420" x="3790950" y="5334000"/>
          <p14:tracePt t="16437" x="3686175" y="5334000"/>
          <p14:tracePt t="16453" x="3600450" y="5334000"/>
          <p14:tracePt t="16470" x="3543300" y="5343525"/>
          <p14:tracePt t="16487" x="3505200" y="5362575"/>
          <p14:tracePt t="16503" x="3457575" y="5400675"/>
          <p14:tracePt t="16520" x="3419475" y="5448300"/>
          <p14:tracePt t="16537" x="3400425" y="5495925"/>
          <p14:tracePt t="16553" x="3381375" y="5610225"/>
          <p14:tracePt t="16570" x="3400425" y="5705475"/>
          <p14:tracePt t="16587" x="3514725" y="5829300"/>
          <p14:tracePt t="16603" x="3733800" y="6019800"/>
          <p14:tracePt t="16620" x="4029075" y="6153150"/>
          <p14:tracePt t="16637" x="4362450" y="6200775"/>
          <p14:tracePt t="16654" x="4676775" y="6200775"/>
          <p14:tracePt t="16670" x="4848225" y="6162675"/>
          <p14:tracePt t="16687" x="5114925" y="6000750"/>
          <p14:tracePt t="16703" x="5181600" y="5848350"/>
          <p14:tracePt t="16720" x="5200650" y="5695950"/>
          <p14:tracePt t="16737" x="5143500" y="5334000"/>
          <p14:tracePt t="16754" x="5086350" y="5238750"/>
          <p14:tracePt t="16770" x="5010150" y="5124450"/>
          <p14:tracePt t="16787" x="4924425" y="5067300"/>
          <p14:tracePt t="16803" x="4819650" y="5038725"/>
          <p14:tracePt t="16820" x="4657725" y="5019675"/>
          <p14:tracePt t="16836" x="4457700" y="5029200"/>
          <p14:tracePt t="16853" x="4343400" y="5076825"/>
          <p14:tracePt t="16870" x="4152900" y="5143500"/>
          <p14:tracePt t="16887" x="3981450" y="5238750"/>
          <p14:tracePt t="16903" x="3905250" y="5295900"/>
          <p14:tracePt t="16920" x="3867150" y="5343525"/>
          <p14:tracePt t="16936" x="3810000" y="5429250"/>
          <p14:tracePt t="16953" x="3800475" y="5457825"/>
          <p14:tracePt t="16970" x="3800475" y="5514975"/>
          <p14:tracePt t="16987" x="4019550" y="5857875"/>
          <p14:tracePt t="17003" x="4171950" y="5972175"/>
          <p14:tracePt t="17020" x="4438650" y="6096000"/>
          <p14:tracePt t="17037" x="4695825" y="6124575"/>
          <p14:tracePt t="17053" x="4895850" y="6115050"/>
          <p14:tracePt t="17070" x="5200650" y="6000750"/>
          <p14:tracePt t="17087" x="5438775" y="5800725"/>
          <p14:tracePt t="17103" x="5581650" y="5543550"/>
          <p14:tracePt t="17120" x="5648325" y="5334000"/>
          <p14:tracePt t="17136" x="5676900" y="5048250"/>
          <p14:tracePt t="17153" x="5657850" y="4743450"/>
          <p14:tracePt t="17170" x="5610225" y="4505325"/>
          <p14:tracePt t="17186" x="5562600" y="4419600"/>
          <p14:tracePt t="17202" x="5505450" y="4352925"/>
          <p14:tracePt t="17220" x="5410200" y="4295775"/>
          <p14:tracePt t="17236" x="5353050" y="4295775"/>
          <p14:tracePt t="17253" x="5286375" y="4314825"/>
          <p14:tracePt t="17270" x="5267325" y="4324350"/>
          <p14:tracePt t="17453" x="5267325" y="4314825"/>
          <p14:tracePt t="17457" x="5267325" y="4295775"/>
          <p14:tracePt t="17469" x="5267325" y="4248150"/>
          <p14:tracePt t="17470" x="5438775" y="3905250"/>
          <p14:tracePt t="17486" x="5581650" y="3629025"/>
          <p14:tracePt t="17503" x="5781675" y="3324225"/>
          <p14:tracePt t="17520" x="5857875" y="3228975"/>
          <p14:tracePt t="17536" x="5876925" y="3219450"/>
          <p14:tracePt t="17573" x="5886450" y="3219450"/>
          <p14:tracePt t="17617" x="5876925" y="3238500"/>
          <p14:tracePt t="17624" x="5867400" y="3248025"/>
          <p14:tracePt t="17625" x="5829300" y="3276600"/>
          <p14:tracePt t="17636" x="5791200" y="3305175"/>
          <p14:tracePt t="17653" x="5762625" y="3333750"/>
          <p14:tracePt t="17669" x="5734050" y="3333750"/>
          <p14:tracePt t="17686" x="5724525" y="3343275"/>
          <p14:tracePt t="17703" x="5715000" y="3343275"/>
          <p14:tracePt t="17719" x="5695950" y="3343275"/>
          <p14:tracePt t="17736" x="5686425" y="3343275"/>
          <p14:tracePt t="17753" x="5667375" y="3333750"/>
          <p14:tracePt t="17769" x="5648325" y="3324225"/>
          <p14:tracePt t="17786" x="5619750" y="3314700"/>
          <p14:tracePt t="17803" x="5591175" y="3305175"/>
          <p14:tracePt t="17820" x="5572125" y="3305175"/>
          <p14:tracePt t="17836" x="5543550" y="3305175"/>
          <p14:tracePt t="17853" x="5524500" y="3305175"/>
          <p14:tracePt t="18111" x="5514975" y="3305175"/>
          <p14:tracePt t="18115" x="5457825" y="3305175"/>
          <p14:tracePt t="18124" x="5353050" y="3324225"/>
          <p14:tracePt t="18125" x="5248275" y="3333750"/>
          <p14:tracePt t="18135" x="5019675" y="3390900"/>
          <p14:tracePt t="18135" x="4981575" y="3400425"/>
          <p14:tracePt t="18152" x="4924425" y="3419475"/>
          <p14:tracePt t="18169" x="4886325" y="3438525"/>
          <p14:tracePt t="18186" x="4876800" y="3448050"/>
          <p14:tracePt t="18228" x="4867275" y="3448050"/>
          <p14:tracePt t="18240" x="4867275" y="3457575"/>
          <p14:tracePt t="18261" x="4857750" y="3457575"/>
          <p14:tracePt t="18294" x="4857750" y="3467100"/>
          <p14:tracePt t="18317" x="4848225" y="3467100"/>
          <p14:tracePt t="18391" x="4838700" y="3467100"/>
          <p14:tracePt t="18588" x="4848225" y="3467100"/>
          <p14:tracePt t="18595" x="4867275" y="3457575"/>
          <p14:tracePt t="18599" x="4905375" y="3448050"/>
          <p14:tracePt t="18605" x="5114925" y="3429000"/>
          <p14:tracePt t="18619" x="5543550" y="3419475"/>
          <p14:tracePt t="18636" x="6057900" y="3486150"/>
          <p14:tracePt t="18652" x="6276975" y="3524250"/>
          <p14:tracePt t="18669" x="6553200" y="3590925"/>
          <p14:tracePt t="18669" x="6591300" y="3590925"/>
          <p14:tracePt t="18686" x="6629400" y="3590925"/>
          <p14:tracePt t="18702" x="6667500" y="3600450"/>
          <p14:tracePt t="18719" x="6677025" y="3600450"/>
          <p14:tracePt t="18832" x="6677025" y="3609975"/>
          <p14:tracePt t="20608" x="6667500" y="3609975"/>
          <p14:tracePt t="20667" x="6657975" y="3609975"/>
          <p14:tracePt t="20679" x="6648450" y="3619500"/>
          <p14:tracePt t="20684" x="6629400" y="3619500"/>
          <p14:tracePt t="20702" x="6600825" y="3629025"/>
          <p14:tracePt t="20704" x="6553200" y="3638550"/>
          <p14:tracePt t="20720" x="6505575" y="3657600"/>
          <p14:tracePt t="20720" x="6496050" y="3657600"/>
          <p14:tracePt t="20736" x="6467475" y="3676650"/>
          <p14:tracePt t="20752" x="6419850" y="3695700"/>
          <p14:tracePt t="20769" x="6372225" y="3724275"/>
          <p14:tracePt t="20786" x="6343650" y="3752850"/>
          <p14:tracePt t="20802" x="6267450" y="3790950"/>
          <p14:tracePt t="20820" x="6248400" y="3800475"/>
          <p14:tracePt t="20836" x="6238875" y="3810000"/>
          <p14:tracePt t="21074" x="6229350" y="3810000"/>
          <p14:tracePt t="21078" x="6210300" y="3810000"/>
          <p14:tracePt t="21087" x="6191250" y="3800475"/>
          <p14:tracePt t="21090" x="6096000" y="3790950"/>
          <p14:tracePt t="21102" x="5734050" y="3800475"/>
          <p14:tracePt t="21119" x="5495925" y="3876675"/>
          <p14:tracePt t="21136" x="5048250" y="4038600"/>
          <p14:tracePt t="21153" x="4610100" y="4229100"/>
          <p14:tracePt t="21169" x="4419600" y="4333875"/>
          <p14:tracePt t="21186" x="4162425" y="4438650"/>
          <p14:tracePt t="21203" x="4076700" y="4448175"/>
          <p14:tracePt t="21219" x="4057650" y="4448175"/>
          <p14:tracePt t="21235" x="4048125" y="4448175"/>
          <p14:tracePt t="21291" x="4057650" y="4448175"/>
          <p14:tracePt t="21303" x="4086225" y="4448175"/>
          <p14:tracePt t="21474" x="4067175" y="4448175"/>
          <p14:tracePt t="21484" x="4038600" y="4448175"/>
          <p14:tracePt t="21485" x="3971925" y="4419600"/>
          <p14:tracePt t="21490" x="3752850" y="4343400"/>
          <p14:tracePt t="21501" x="3552825" y="4276725"/>
          <p14:tracePt t="21519" x="3324225" y="4229100"/>
          <p14:tracePt t="21536" x="3209925" y="4210050"/>
          <p14:tracePt t="21552" x="3181350" y="4200525"/>
          <p14:tracePt t="21569" x="3152775" y="4200525"/>
          <p14:tracePt t="21712" x="3143250" y="4200525"/>
          <p14:tracePt t="21778" x="3133725" y="4191000"/>
          <p14:tracePt t="21783" x="3124200" y="4191000"/>
          <p14:tracePt t="21787" x="3105150" y="4191000"/>
          <p14:tracePt t="21796" x="3086100" y="4181475"/>
          <p14:tracePt t="21796" x="3076575" y="4171950"/>
          <p14:tracePt t="21802" x="3057525" y="4171950"/>
          <p14:tracePt t="21818" x="3048000" y="4162425"/>
          <p14:tracePt t="21835" x="3038475" y="4162425"/>
          <p14:tracePt t="21852" x="3038475" y="4152900"/>
          <p14:tracePt t="21896" x="3038475" y="4143375"/>
          <p14:tracePt t="21910" x="3038475" y="4133850"/>
          <p14:tracePt t="21943" x="3048000" y="4133850"/>
          <p14:tracePt t="21956" x="3057525" y="4124325"/>
          <p14:tracePt t="21960" x="3067050" y="4114800"/>
          <p14:tracePt t="21972" x="3076575" y="4114800"/>
          <p14:tracePt t="21973" x="3095625" y="4105275"/>
          <p14:tracePt t="21989" x="3114675" y="4095750"/>
          <p14:tracePt t="22001" x="3143250" y="4086225"/>
          <p14:tracePt t="22019" x="3162300" y="4086225"/>
          <p14:tracePt t="22035" x="3171825" y="4086225"/>
          <p14:tracePt t="22052" x="3171825" y="4076700"/>
          <p14:tracePt t="22305" x="3181350" y="4067175"/>
          <p14:tracePt t="22309" x="3190875" y="4048125"/>
          <p14:tracePt t="22318" x="3267075" y="3990975"/>
          <p14:tracePt t="22319" x="3381375" y="3905250"/>
          <p14:tracePt t="22335" x="3514725" y="3810000"/>
          <p14:tracePt t="22352" x="3676650" y="3724275"/>
          <p14:tracePt t="22368" x="3714750" y="3714750"/>
          <p14:tracePt t="22385" x="3724275" y="3705225"/>
          <p14:tracePt t="22402" x="3743325" y="3695700"/>
          <p14:tracePt t="22418" x="3752850" y="3686175"/>
          <p14:tracePt t="22435" x="3762375" y="3686175"/>
          <p14:tracePt t="22452" x="3771900" y="3686175"/>
          <p14:tracePt t="22487" x="3781425" y="3686175"/>
          <p14:tracePt t="22488" x="3781425" y="3676650"/>
          <p14:tracePt t="22502" x="3810000" y="3667125"/>
          <p14:tracePt t="22518" x="3819525" y="3657600"/>
          <p14:tracePt t="22535" x="3838575" y="3648075"/>
          <p14:tracePt t="22552" x="3867150" y="3619500"/>
          <p14:tracePt t="22568" x="3886200" y="3609975"/>
          <p14:tracePt t="22585" x="3905250" y="3581400"/>
          <p14:tracePt t="22602" x="3914775" y="3571875"/>
          <p14:tracePt t="22619" x="3924300" y="3562350"/>
          <p14:tracePt t="22635" x="3933825" y="3552825"/>
          <p14:tracePt t="22652" x="3943350" y="3552825"/>
          <p14:tracePt t="22736" x="3924300" y="3552825"/>
          <p14:tracePt t="22744" x="3895725" y="3543300"/>
          <p14:tracePt t="22745" x="3838575" y="3543300"/>
          <p14:tracePt t="22751" x="3543300" y="3533775"/>
          <p14:tracePt t="22768" x="3324225" y="3533775"/>
          <p14:tracePt t="22785" x="3038475" y="3533775"/>
          <p14:tracePt t="22801" x="2905125" y="3533775"/>
          <p14:tracePt t="22819" x="2828925" y="3524250"/>
          <p14:tracePt t="22835" x="2800350" y="3524250"/>
          <p14:tracePt t="22852" x="2790825" y="3524250"/>
          <p14:tracePt t="22887" x="2790825" y="3514725"/>
          <p14:tracePt t="23374" x="2809875" y="3505200"/>
          <p14:tracePt t="23379" x="2838450" y="3495675"/>
          <p14:tracePt t="23383" x="2905125" y="3486150"/>
          <p14:tracePt t="23401" x="3067050" y="3476625"/>
          <p14:tracePt t="23402" x="3514725" y="3476625"/>
          <p14:tracePt t="23418" x="3933825" y="3533775"/>
          <p14:tracePt t="23435" x="4143375" y="3571875"/>
          <p14:tracePt t="23451" x="4286250" y="3600450"/>
          <p14:tracePt t="23468" x="4305300" y="3600450"/>
          <p14:tracePt t="23504" x="4314825" y="3609975"/>
          <p14:tracePt t="23701" x="4324350" y="3609975"/>
          <p14:tracePt t="23718" x="4343400" y="3609975"/>
          <p14:tracePt t="23731" x="4362450" y="3609975"/>
          <p14:tracePt t="23739" x="4391025" y="3609975"/>
          <p14:tracePt t="23741" x="4448175" y="3619500"/>
          <p14:tracePt t="23751" x="4505325" y="3629025"/>
          <p14:tracePt t="23768" x="4533900" y="3629025"/>
          <p14:tracePt t="23785" x="4543425" y="3638550"/>
          <p14:tracePt t="23801" x="4552950" y="3638550"/>
          <p14:tracePt t="28763" x="0" y="0"/>
        </p14:tracePtLst>
      </p14:laserTraceLst>
    </p:ext>
  </p:extLs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Remove an node 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Remove a player from the list. For example, remove the player 3 (p3)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5" name="Rectangle 4"/>
          <p:cNvSpPr/>
          <p:nvPr/>
        </p:nvSpPr>
        <p:spPr>
          <a:xfrm>
            <a:off x="1152157" y="5683204"/>
            <a:ext cx="453007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delete </a:t>
            </a:r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removenode</a:t>
            </a:r>
            <a:endParaRPr lang="en-US" sz="3200" i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9" name="Line 26"/>
          <p:cNvSpPr>
            <a:spLocks noChangeShapeType="1"/>
          </p:cNvSpPr>
          <p:nvPr/>
        </p:nvSpPr>
        <p:spPr bwMode="auto">
          <a:xfrm flipH="1">
            <a:off x="2769324" y="2573556"/>
            <a:ext cx="921446" cy="358392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3657600" y="2362200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5179039" y="2430952"/>
            <a:ext cx="17219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removenode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cxnSp>
        <p:nvCxnSpPr>
          <p:cNvPr id="34" name="Elbow Connector 33"/>
          <p:cNvCxnSpPr>
            <a:endCxn id="14" idx="1"/>
          </p:cNvCxnSpPr>
          <p:nvPr/>
        </p:nvCxnSpPr>
        <p:spPr>
          <a:xfrm flipV="1">
            <a:off x="3296133" y="3426101"/>
            <a:ext cx="3077476" cy="2899"/>
          </a:xfrm>
          <a:prstGeom prst="bentConnector2">
            <a:avLst/>
          </a:prstGeom>
          <a:ln w="69850">
            <a:solidFill>
              <a:srgbClr val="00B050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402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498"/>
    </mc:Choice>
    <mc:Fallback xmlns="">
      <p:transition spd="slow" advTm="21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435" x="2790825" y="5448300"/>
          <p14:tracePt t="2442" x="2714625" y="5543550"/>
          <p14:tracePt t="2454" x="2600325" y="5695950"/>
          <p14:tracePt t="2455" x="2505075" y="5848350"/>
          <p14:tracePt t="2472" x="2486025" y="5886450"/>
          <p14:tracePt t="2725" x="2466975" y="5895975"/>
          <p14:tracePt t="2732" x="2457450" y="5905500"/>
          <p14:tracePt t="2736" x="2419350" y="5905500"/>
          <p14:tracePt t="2754" x="2295525" y="5981700"/>
          <p14:tracePt t="2754" x="2181225" y="6038850"/>
          <p14:tracePt t="2771" x="2038350" y="6115050"/>
          <p14:tracePt t="2787" x="1943100" y="6162675"/>
          <p14:tracePt t="2804" x="1876425" y="6191250"/>
          <p14:tracePt t="2821" x="1790700" y="6219825"/>
          <p14:tracePt t="2837" x="1743075" y="6229350"/>
          <p14:tracePt t="2854" x="1714500" y="6229350"/>
          <p14:tracePt t="2871" x="1695450" y="6229350"/>
          <p14:tracePt t="2913" x="1685925" y="6219825"/>
          <p14:tracePt t="2927" x="1676400" y="6219825"/>
          <p14:tracePt t="3066" x="1666875" y="6219825"/>
          <p14:tracePt t="3140" x="1666875" y="6210300"/>
          <p14:tracePt t="3471" x="1666875" y="6200775"/>
          <p14:tracePt t="3692" x="1685925" y="6200775"/>
          <p14:tracePt t="3700" x="1695450" y="6200775"/>
          <p14:tracePt t="3704" x="1714500" y="6200775"/>
          <p14:tracePt t="3720" x="1771650" y="6200775"/>
          <p14:tracePt t="3721" x="1828800" y="6200775"/>
          <p14:tracePt t="3737" x="1924050" y="6200775"/>
          <p14:tracePt t="3753" x="2095500" y="6200775"/>
          <p14:tracePt t="3770" x="2266950" y="6172200"/>
          <p14:tracePt t="3787" x="2390775" y="6172200"/>
          <p14:tracePt t="3803" x="2447925" y="6172200"/>
          <p14:tracePt t="3820" x="2466975" y="6172200"/>
          <p14:tracePt t="3836" x="2476500" y="6172200"/>
          <p14:tracePt t="4225" x="2486025" y="6172200"/>
          <p14:tracePt t="4229" x="2514600" y="6172200"/>
          <p14:tracePt t="4238" x="2543175" y="6162675"/>
          <p14:tracePt t="4242" x="2628900" y="6143625"/>
          <p14:tracePt t="4253" x="2781300" y="6115050"/>
          <p14:tracePt t="4270" x="2886075" y="6096000"/>
          <p14:tracePt t="4287" x="2952750" y="6076950"/>
          <p14:tracePt t="4303" x="3019425" y="6067425"/>
          <p14:tracePt t="4320" x="3057525" y="6067425"/>
          <p14:tracePt t="4336" x="3086100" y="6067425"/>
          <p14:tracePt t="4353" x="3105150" y="6067425"/>
          <p14:tracePt t="4596" x="3105150" y="6076950"/>
          <p14:tracePt t="4686" x="3105150" y="6067425"/>
          <p14:tracePt t="4695" x="3105150" y="6057900"/>
          <p14:tracePt t="4708" x="3105150" y="6048375"/>
          <p14:tracePt t="4712" x="3105150" y="6038850"/>
          <p14:tracePt t="4724" x="3105150" y="6029325"/>
          <p14:tracePt t="4736" x="3143250" y="5991225"/>
          <p14:tracePt t="4753" x="3209925" y="5972175"/>
          <p14:tracePt t="4770" x="3495675" y="5905500"/>
          <p14:tracePt t="4787" x="3609975" y="5886450"/>
          <p14:tracePt t="4803" x="3686175" y="5857875"/>
          <p14:tracePt t="4820" x="3743325" y="5819775"/>
          <p14:tracePt t="4837" x="3743325" y="5800725"/>
          <p14:tracePt t="4853" x="3724275" y="5743575"/>
          <p14:tracePt t="4870" x="3648075" y="5686425"/>
          <p14:tracePt t="4886" x="3543300" y="5648325"/>
          <p14:tracePt t="4903" x="3457575" y="5629275"/>
          <p14:tracePt t="4920" x="3352800" y="5619750"/>
          <p14:tracePt t="4936" x="3209925" y="5638800"/>
          <p14:tracePt t="4953" x="3133725" y="5676900"/>
          <p14:tracePt t="4970" x="3038475" y="5743575"/>
          <p14:tracePt t="4986" x="2952750" y="5819775"/>
          <p14:tracePt t="5003" x="2895600" y="5857875"/>
          <p14:tracePt t="5019" x="2790825" y="5953125"/>
          <p14:tracePt t="5036" x="2743200" y="6019800"/>
          <p14:tracePt t="5052" x="2724150" y="6048375"/>
          <p14:tracePt t="5070" x="2714625" y="6057900"/>
          <p14:tracePt t="5086" x="2714625" y="6124575"/>
          <p14:tracePt t="5103" x="2733675" y="6172200"/>
          <p14:tracePt t="5119" x="2800350" y="6219825"/>
          <p14:tracePt t="5136" x="2886075" y="6257925"/>
          <p14:tracePt t="5153" x="3152775" y="6296025"/>
          <p14:tracePt t="5170" x="3333750" y="6296025"/>
          <p14:tracePt t="5170" x="3438525" y="6286500"/>
          <p14:tracePt t="5186" x="3705225" y="6248400"/>
          <p14:tracePt t="5203" x="3810000" y="6210300"/>
          <p14:tracePt t="5220" x="3914775" y="6124575"/>
          <p14:tracePt t="5236" x="3962400" y="6038850"/>
          <p14:tracePt t="5253" x="3971925" y="5953125"/>
          <p14:tracePt t="5270" x="3943350" y="5781675"/>
          <p14:tracePt t="5286" x="3914775" y="5715000"/>
          <p14:tracePt t="5303" x="3857625" y="5657850"/>
          <p14:tracePt t="5319" x="3762375" y="5629275"/>
          <p14:tracePt t="5336" x="3638550" y="5610225"/>
          <p14:tracePt t="5353" x="3438525" y="5629275"/>
          <p14:tracePt t="5369" x="3314700" y="5657850"/>
          <p14:tracePt t="5386" x="3171825" y="5715000"/>
          <p14:tracePt t="5403" x="3038475" y="5800725"/>
          <p14:tracePt t="5419" x="2971800" y="5876925"/>
          <p14:tracePt t="5436" x="2933700" y="5943600"/>
          <p14:tracePt t="5453" x="2933700" y="5991225"/>
          <p14:tracePt t="5469" x="2981325" y="6076950"/>
          <p14:tracePt t="5486" x="3181350" y="6248400"/>
          <p14:tracePt t="5503" x="3486150" y="6343650"/>
          <p14:tracePt t="5519" x="3686175" y="6372225"/>
          <p14:tracePt t="5536" x="3981450" y="6372225"/>
          <p14:tracePt t="5553" x="4171950" y="6343650"/>
          <p14:tracePt t="5569" x="4248150" y="6305550"/>
          <p14:tracePt t="5586" x="4305300" y="6210300"/>
          <p14:tracePt t="5603" x="4295775" y="6057900"/>
          <p14:tracePt t="5619" x="4238625" y="5895975"/>
          <p14:tracePt t="5636" x="4114800" y="5724525"/>
          <p14:tracePt t="5636" x="4076700" y="5686425"/>
          <p14:tracePt t="5653" x="4000500" y="5648325"/>
          <p14:tracePt t="5670" x="3933825" y="5629275"/>
          <p14:tracePt t="5686" x="3829050" y="5629275"/>
          <p14:tracePt t="5703" x="3676650" y="5648325"/>
          <p14:tracePt t="5719" x="3590925" y="5695950"/>
          <p14:tracePt t="5736" x="3505200" y="5762625"/>
          <p14:tracePt t="5753" x="3476625" y="5800725"/>
          <p14:tracePt t="5753" x="3467100" y="5810250"/>
          <p14:tracePt t="5770" x="3457575" y="5829300"/>
          <p14:tracePt t="5786" x="3448050" y="5838825"/>
          <p14:tracePt t="5803" x="3448050" y="5848350"/>
          <p14:tracePt t="5852" x="3448050" y="5857875"/>
          <p14:tracePt t="7222" x="3438525" y="5857875"/>
          <p14:tracePt t="7226" x="3419475" y="5867400"/>
          <p14:tracePt t="7235" x="3390900" y="5876925"/>
          <p14:tracePt t="7241" x="3209925" y="5915025"/>
          <p14:tracePt t="7253" x="3076575" y="5943600"/>
          <p14:tracePt t="7270" x="2914650" y="5953125"/>
          <p14:tracePt t="7286" x="2657475" y="5953125"/>
          <p14:tracePt t="7303" x="2581275" y="5962650"/>
          <p14:tracePt t="7320" x="2543175" y="5962650"/>
          <p14:tracePt t="7336" x="2486025" y="5962650"/>
          <p14:tracePt t="7353" x="2466975" y="5962650"/>
          <p14:tracePt t="7370" x="2457450" y="5962650"/>
          <p14:tracePt t="7442" x="2447925" y="5962650"/>
          <p14:tracePt t="7453" x="2438400" y="5962650"/>
          <p14:tracePt t="7476" x="2428875" y="5962650"/>
          <p14:tracePt t="7493" x="2428875" y="5972175"/>
          <p14:tracePt t="7514" x="2419350" y="5972175"/>
          <p14:tracePt t="7743" x="2409825" y="5981700"/>
          <p14:tracePt t="7750" x="2390775" y="5981700"/>
          <p14:tracePt t="7755" x="2324100" y="5981700"/>
          <p14:tracePt t="7759" x="2105025" y="5981700"/>
          <p14:tracePt t="7770" x="1800225" y="6010275"/>
          <p14:tracePt t="7785" x="1638300" y="6029325"/>
          <p14:tracePt t="7803" x="1533525" y="6048375"/>
          <p14:tracePt t="7819" x="1400175" y="6076950"/>
          <p14:tracePt t="7836" x="1314450" y="6096000"/>
          <p14:tracePt t="7853" x="1238250" y="6105525"/>
          <p14:tracePt t="7869" x="1181100" y="6105525"/>
          <p14:tracePt t="7886" x="1133475" y="6105525"/>
          <p14:tracePt t="7903" x="1104900" y="6096000"/>
          <p14:tracePt t="7919" x="1085850" y="6086475"/>
          <p14:tracePt t="7936" x="1085850" y="6057900"/>
          <p14:tracePt t="7953" x="1085850" y="6010275"/>
          <p14:tracePt t="7969" x="1085850" y="5972175"/>
          <p14:tracePt t="7986" x="1095375" y="5924550"/>
          <p14:tracePt t="8002" x="1104900" y="5915025"/>
          <p14:tracePt t="8019" x="1114425" y="5895975"/>
          <p14:tracePt t="8036" x="1152525" y="5848350"/>
          <p14:tracePt t="8053" x="1190625" y="5819775"/>
          <p14:tracePt t="8070" x="1247775" y="5791200"/>
          <p14:tracePt t="8086" x="1333500" y="5743575"/>
          <p14:tracePt t="8103" x="1390650" y="5724525"/>
          <p14:tracePt t="8119" x="1438275" y="5705475"/>
          <p14:tracePt t="8136" x="1485900" y="5705475"/>
          <p14:tracePt t="8152" x="1562100" y="5724525"/>
          <p14:tracePt t="8169" x="1638300" y="5772150"/>
          <p14:tracePt t="8186" x="1838325" y="5924550"/>
          <p14:tracePt t="8202" x="1981200" y="6105525"/>
          <p14:tracePt t="8219" x="2038350" y="6172200"/>
          <p14:tracePt t="8236" x="2066925" y="6286500"/>
          <p14:tracePt t="8252" x="2085975" y="6391275"/>
          <p14:tracePt t="8269" x="2085975" y="6429375"/>
          <p14:tracePt t="8286" x="2076450" y="6496050"/>
          <p14:tracePt t="8303" x="2047875" y="6572250"/>
          <p14:tracePt t="8319" x="2009775" y="6629400"/>
          <p14:tracePt t="8336" x="1933575" y="6677025"/>
          <p14:tracePt t="8353" x="1704975" y="6686550"/>
          <p14:tracePt t="8369" x="1600200" y="6648450"/>
          <p14:tracePt t="8369" x="1552575" y="6610350"/>
          <p14:tracePt t="8386" x="1428750" y="6505575"/>
          <p14:tracePt t="8402" x="1343025" y="6362700"/>
          <p14:tracePt t="8419" x="1323975" y="6238875"/>
          <p14:tracePt t="8436" x="1362075" y="5934075"/>
          <p14:tracePt t="8453" x="1476375" y="5667375"/>
          <p14:tracePt t="8469" x="1552575" y="5534025"/>
          <p14:tracePt t="8486" x="1676400" y="5438775"/>
          <p14:tracePt t="8503" x="1733550" y="5400675"/>
          <p14:tracePt t="8519" x="1771650" y="5400675"/>
          <p14:tracePt t="8536" x="1809750" y="5400675"/>
          <p14:tracePt t="8552" x="1828800" y="5410200"/>
          <p14:tracePt t="8552" x="1838325" y="5429250"/>
          <p14:tracePt t="8570" x="1857375" y="5448300"/>
          <p14:tracePt t="8585" x="1876425" y="5495925"/>
          <p14:tracePt t="8602" x="1885950" y="5534025"/>
          <p14:tracePt t="8602" x="1885950" y="5543550"/>
          <p14:tracePt t="8619" x="1885950" y="5553075"/>
          <p14:tracePt t="8868" x="1905000" y="5514975"/>
          <p14:tracePt t="8877" x="1924050" y="5476875"/>
          <p14:tracePt t="8885" x="1971675" y="5381625"/>
          <p14:tracePt t="8886" x="2162175" y="5133975"/>
          <p14:tracePt t="8902" x="2676525" y="4619625"/>
          <p14:tracePt t="8919" x="3448050" y="4200525"/>
          <p14:tracePt t="8936" x="3914775" y="4019550"/>
          <p14:tracePt t="8952" x="4543425" y="3810000"/>
          <p14:tracePt t="8969" x="4905375" y="3676650"/>
          <p14:tracePt t="8986" x="5010150" y="3638550"/>
          <p14:tracePt t="9002" x="5067300" y="3600450"/>
          <p14:tracePt t="9019" x="5086350" y="3571875"/>
          <p14:tracePt t="9036" x="5095875" y="3571875"/>
          <p14:tracePt t="9052" x="5095875" y="3562350"/>
          <p14:tracePt t="9190" x="5095875" y="3552825"/>
          <p14:tracePt t="9203" x="5105400" y="3552825"/>
          <p14:tracePt t="9215" x="5105400" y="3543300"/>
          <p14:tracePt t="9227" x="5114925" y="3543300"/>
          <p14:tracePt t="9228" x="5114925" y="3533775"/>
          <p14:tracePt t="11898" x="5105400" y="3533775"/>
          <p14:tracePt t="11912" x="5105400" y="3524250"/>
          <p14:tracePt t="11926" x="5105400" y="3505200"/>
          <p14:tracePt t="11934" x="5105400" y="3486150"/>
          <p14:tracePt t="11935" x="5133975" y="3438525"/>
          <p14:tracePt t="11950" x="5229225" y="3200400"/>
          <p14:tracePt t="11966" x="5353050" y="3000375"/>
          <p14:tracePt t="11983" x="5495925" y="2705100"/>
          <p14:tracePt t="12000" x="5562600" y="2581275"/>
          <p14:tracePt t="12016" x="5581650" y="2562225"/>
          <p14:tracePt t="12033" x="5600700" y="2543175"/>
          <p14:tracePt t="12050" x="5610225" y="2533650"/>
          <p14:tracePt t="12066" x="5629275" y="2533650"/>
          <p14:tracePt t="12083" x="5648325" y="2514600"/>
          <p14:tracePt t="12100" x="5676900" y="2495550"/>
          <p14:tracePt t="12116" x="5686425" y="2495550"/>
          <p14:tracePt t="12134" x="5695950" y="2476500"/>
          <p14:tracePt t="12173" x="5705475" y="2466975"/>
          <p14:tracePt t="12174" x="5715000" y="2466975"/>
          <p14:tracePt t="12183" x="5715000" y="2457450"/>
          <p14:tracePt t="12200" x="5724525" y="2447925"/>
          <p14:tracePt t="12217" x="5734050" y="2438400"/>
          <p14:tracePt t="12233" x="5743575" y="2428875"/>
          <p14:tracePt t="12250" x="5743575" y="2419350"/>
          <p14:tracePt t="12266" x="5743575" y="2400300"/>
          <p14:tracePt t="12283" x="5743575" y="2390775"/>
          <p14:tracePt t="12329" x="5743575" y="2381250"/>
          <p14:tracePt t="12343" x="5753100" y="2381250"/>
          <p14:tracePt t="12389" x="5753100" y="2390775"/>
          <p14:tracePt t="12392" x="5753100" y="2400300"/>
          <p14:tracePt t="12401" x="5753100" y="2409825"/>
          <p14:tracePt t="12405" x="5753100" y="2438400"/>
          <p14:tracePt t="12416" x="5715000" y="2486025"/>
          <p14:tracePt t="12433" x="5667375" y="2514600"/>
          <p14:tracePt t="12450" x="5610225" y="2552700"/>
          <p14:tracePt t="12467" x="5581650" y="2571750"/>
          <p14:tracePt t="12483" x="5572125" y="2581275"/>
          <p14:tracePt t="12499" x="5562600" y="2581275"/>
          <p14:tracePt t="12516" x="5562600" y="2590800"/>
          <p14:tracePt t="12533" x="5543550" y="2609850"/>
          <p14:tracePt t="12550" x="5534025" y="2638425"/>
          <p14:tracePt t="12566" x="5534025" y="2647950"/>
          <p14:tracePt t="12583" x="5534025" y="2667000"/>
          <p14:tracePt t="12599" x="5543550" y="2705100"/>
          <p14:tracePt t="12616" x="5581650" y="2724150"/>
          <p14:tracePt t="12616" x="5610225" y="2733675"/>
          <p14:tracePt t="12634" x="5676900" y="2762250"/>
          <p14:tracePt t="12649" x="5762625" y="2781300"/>
          <p14:tracePt t="12666" x="6000750" y="2819400"/>
          <p14:tracePt t="12683" x="6124575" y="2819400"/>
          <p14:tracePt t="12700" x="6324600" y="2800350"/>
          <p14:tracePt t="12716" x="6524625" y="2771775"/>
          <p14:tracePt t="12733" x="6591300" y="2752725"/>
          <p14:tracePt t="12749" x="6667500" y="2714625"/>
          <p14:tracePt t="12766" x="6705600" y="2676525"/>
          <p14:tracePt t="12783" x="6724650" y="2619375"/>
          <p14:tracePt t="12800" x="6734175" y="2543175"/>
          <p14:tracePt t="12816" x="6734175" y="2457450"/>
          <p14:tracePt t="12833" x="6734175" y="2400300"/>
          <p14:tracePt t="12850" x="6667500" y="2314575"/>
          <p14:tracePt t="12866" x="6553200" y="2266950"/>
          <p14:tracePt t="12883" x="6381750" y="2228850"/>
          <p14:tracePt t="12900" x="6096000" y="2228850"/>
          <p14:tracePt t="12916" x="5791200" y="2286000"/>
          <p14:tracePt t="12933" x="5581650" y="2362200"/>
          <p14:tracePt t="12950" x="5362575" y="2466975"/>
          <p14:tracePt t="12966" x="5143500" y="2600325"/>
          <p14:tracePt t="12983" x="5105400" y="2628900"/>
          <p14:tracePt t="12999" x="5076825" y="2657475"/>
          <p14:tracePt t="13016" x="5067300" y="2752725"/>
          <p14:tracePt t="13033" x="5067300" y="2790825"/>
          <p14:tracePt t="13049" x="5086350" y="2838450"/>
          <p14:tracePt t="13049" x="5095875" y="2867025"/>
          <p14:tracePt t="13066" x="5133975" y="2914650"/>
          <p14:tracePt t="13083" x="5172075" y="2943225"/>
          <p14:tracePt t="13099" x="5248275" y="2962275"/>
          <p14:tracePt t="13116" x="5305425" y="2962275"/>
          <p14:tracePt t="13133" x="5391150" y="2943225"/>
          <p14:tracePt t="13150" x="5514975" y="2895600"/>
          <p14:tracePt t="13166" x="5553075" y="2876550"/>
          <p14:tracePt t="13183" x="5572125" y="2838450"/>
          <p14:tracePt t="13199" x="5581650" y="2828925"/>
          <p14:tracePt t="13216" x="5581650" y="2809875"/>
          <p14:tracePt t="13233" x="5572125" y="2800350"/>
          <p14:tracePt t="13249" x="5562600" y="2790825"/>
          <p14:tracePt t="13266" x="5553075" y="2790825"/>
          <p14:tracePt t="13320" x="5543550" y="2790825"/>
          <p14:tracePt t="19836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Linked List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5800" y="1143000"/>
            <a:ext cx="7924800" cy="182880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200000"/>
              </a:lnSpc>
              <a:buFont typeface="Arial" pitchFamily="34" charset="0"/>
              <a:buNone/>
            </a:pPr>
            <a:r>
              <a:rPr lang="en-US" dirty="0" smtClean="0"/>
              <a:t> A linked list, in its simplest form, is a collection of </a:t>
            </a:r>
            <a:r>
              <a:rPr lang="en-US" b="1" i="1" dirty="0" smtClean="0"/>
              <a:t>nodes </a:t>
            </a:r>
            <a:r>
              <a:rPr lang="en-US" dirty="0" smtClean="0"/>
              <a:t>that collectively form a linear sequence.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85799" y="3150781"/>
            <a:ext cx="7924801" cy="355481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3000" dirty="0">
                <a:latin typeface="Times New Roman" pitchFamily="18" charset="0"/>
                <a:cs typeface="Times New Roman" pitchFamily="18" charset="0"/>
              </a:rPr>
              <a:t>Unlike an array, though, in which the linear order is determined by the array indices, the order in a linked list is determined by a pointer in each object. Linked lists provide a simple, flexible representation for dynamic </a:t>
            </a:r>
            <a:r>
              <a:rPr lang="en-US" sz="3000" dirty="0" smtClean="0">
                <a:latin typeface="Times New Roman" pitchFamily="18" charset="0"/>
                <a:cs typeface="Times New Roman" pitchFamily="18" charset="0"/>
              </a:rPr>
              <a:t>sets.</a:t>
            </a:r>
            <a:endParaRPr lang="en-US" sz="3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335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573"/>
    </mc:Choice>
    <mc:Fallback xmlns="">
      <p:transition spd="slow" advTm="485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8512" x="4429125" y="3667125"/>
          <p14:tracePt t="8636" x="4419600" y="3657600"/>
          <p14:tracePt t="8640" x="4400550" y="3638550"/>
          <p14:tracePt t="8650" x="4352925" y="3581400"/>
          <p14:tracePt t="8663" x="4181475" y="3476625"/>
          <p14:tracePt t="8664" x="3990975" y="3409950"/>
          <p14:tracePt t="8680" x="3609975" y="3324225"/>
          <p14:tracePt t="8696" x="3152775" y="3276600"/>
          <p14:tracePt t="8713" x="2876550" y="3257550"/>
          <p14:tracePt t="8730" x="2409825" y="3238500"/>
          <p14:tracePt t="8746" x="2009775" y="3257550"/>
          <p14:tracePt t="8763" x="1657350" y="3305175"/>
          <p14:tracePt t="8780" x="1495425" y="3362325"/>
          <p14:tracePt t="8796" x="1362075" y="3409950"/>
          <p14:tracePt t="8813" x="1285875" y="3438525"/>
          <p14:tracePt t="8830" x="1257300" y="3457575"/>
          <p14:tracePt t="8846" x="1247775" y="3476625"/>
          <p14:tracePt t="9029" x="1247775" y="3467100"/>
          <p14:tracePt t="9041" x="1257300" y="3419475"/>
          <p14:tracePt t="9042" x="1304925" y="3295650"/>
          <p14:tracePt t="9046" x="1390650" y="3057525"/>
          <p14:tracePt t="9064" x="1524000" y="2686050"/>
          <p14:tracePt t="9080" x="1600200" y="2409825"/>
          <p14:tracePt t="9096" x="1628775" y="2352675"/>
          <p14:tracePt t="9113" x="1638300" y="2314575"/>
          <p14:tracePt t="9130" x="1647825" y="2314575"/>
          <p14:tracePt t="9201" x="1647825" y="2324100"/>
          <p14:tracePt t="9214" x="1647825" y="2333625"/>
          <p14:tracePt t="9218" x="1647825" y="2343150"/>
          <p14:tracePt t="9226" x="1647825" y="2352675"/>
          <p14:tracePt t="9233" x="1647825" y="2362200"/>
          <p14:tracePt t="9246" x="1638300" y="2371725"/>
          <p14:tracePt t="9292" x="1628775" y="2381250"/>
          <p14:tracePt t="9506" x="1628775" y="2390775"/>
          <p14:tracePt t="9519" x="1638300" y="2400300"/>
          <p14:tracePt t="9523" x="1647825" y="2400300"/>
          <p14:tracePt t="9530" x="1666875" y="2438400"/>
          <p14:tracePt t="9546" x="1676400" y="2447925"/>
          <p14:tracePt t="9614" x="1676400" y="2457450"/>
          <p14:tracePt t="15627" x="1676400" y="2466975"/>
          <p14:tracePt t="15677" x="1676400" y="2476500"/>
          <p14:tracePt t="15693" x="1676400" y="2486025"/>
          <p14:tracePt t="15701" x="1676400" y="2495550"/>
          <p14:tracePt t="15705" x="1676400" y="2505075"/>
          <p14:tracePt t="15710" x="1676400" y="2533650"/>
          <p14:tracePt t="15727" x="1676400" y="2581275"/>
          <p14:tracePt t="15744" x="1676400" y="2628900"/>
          <p14:tracePt t="15760" x="1695450" y="2809875"/>
          <p14:tracePt t="15777" x="1724025" y="3038475"/>
          <p14:tracePt t="15794" x="1762125" y="3228975"/>
          <p14:tracePt t="15810" x="1762125" y="3343275"/>
          <p14:tracePt t="15827" x="1762125" y="3438525"/>
          <p14:tracePt t="15843" x="1762125" y="3457575"/>
          <p14:tracePt t="15860" x="0" y="0"/>
        </p14:tracePtLst>
        <p14:tracePtLst>
          <p14:tracePt t="18035" x="2562225" y="4162425"/>
          <p14:tracePt t="18411" x="2581275" y="4162425"/>
          <p14:tracePt t="18415" x="2638425" y="4162425"/>
          <p14:tracePt t="18425" x="2752725" y="4162425"/>
          <p14:tracePt t="18426" x="3009900" y="4171950"/>
          <p14:tracePt t="18442" x="3457575" y="4238625"/>
          <p14:tracePt t="18459" x="3876675" y="4333875"/>
          <p14:tracePt t="18476" x="4181475" y="4391025"/>
          <p14:tracePt t="18493" x="4352925" y="4419600"/>
          <p14:tracePt t="18509" x="4391025" y="4419600"/>
          <p14:tracePt t="18509" x="4410075" y="4419600"/>
          <p14:tracePt t="18526" x="4429125" y="4419600"/>
          <p14:tracePt t="18543" x="4438650" y="4419600"/>
          <p14:tracePt t="18749" x="4438650" y="4429125"/>
          <p14:tracePt t="21330" x="4438650" y="4438650"/>
          <p14:tracePt t="21807" x="4448175" y="4438650"/>
          <p14:tracePt t="21825" x="4457700" y="4438650"/>
          <p14:tracePt t="21837" x="4467225" y="4438650"/>
          <p14:tracePt t="21877" x="4476750" y="4438650"/>
          <p14:tracePt t="21915" x="4486275" y="4438650"/>
          <p14:tracePt t="21954" x="4495800" y="4438650"/>
          <p14:tracePt t="21965" x="4495800" y="4448175"/>
          <p14:tracePt t="22023" x="4505325" y="4448175"/>
          <p14:tracePt t="22073" x="4514850" y="4457700"/>
          <p14:tracePt t="22085" x="4524375" y="4467225"/>
          <p14:tracePt t="22089" x="4533900" y="4467225"/>
          <p14:tracePt t="22097" x="4533900" y="4476750"/>
          <p14:tracePt t="22098" x="4552950" y="4486275"/>
          <p14:tracePt t="22109" x="4581525" y="4543425"/>
          <p14:tracePt t="22109" x="4610100" y="4562475"/>
          <p14:tracePt t="22126" x="4648200" y="4600575"/>
          <p14:tracePt t="22143" x="4676775" y="4629150"/>
          <p14:tracePt t="22159" x="4724400" y="4686300"/>
          <p14:tracePt t="22176" x="4733925" y="4695825"/>
          <p14:tracePt t="22531" x="4743450" y="4695825"/>
          <p14:tracePt t="22539" x="4762500" y="4705350"/>
          <p14:tracePt t="22547" x="4781550" y="4705350"/>
          <p14:tracePt t="22553" x="4810125" y="4724400"/>
          <p14:tracePt t="22559" x="5057775" y="4819650"/>
          <p14:tracePt t="22576" x="5495925" y="4972050"/>
          <p14:tracePt t="22592" x="5934075" y="5124450"/>
          <p14:tracePt t="22609" x="6181725" y="5219700"/>
          <p14:tracePt t="22626" x="6257925" y="5229225"/>
          <p14:tracePt t="22642" x="6296025" y="5229225"/>
          <p14:tracePt t="22659" x="6315075" y="5229225"/>
          <p14:tracePt t="22729" x="6324600" y="5229225"/>
          <p14:tracePt t="22832" x="6324600" y="5219700"/>
          <p14:tracePt t="22848" x="6324600" y="5210175"/>
          <p14:tracePt t="28791" x="6305550" y="5210175"/>
          <p14:tracePt t="28797" x="6296025" y="5219700"/>
          <p14:tracePt t="28801" x="6276975" y="5229225"/>
          <p14:tracePt t="28809" x="6191250" y="5267325"/>
          <p14:tracePt t="28824" x="6115050" y="5314950"/>
          <p14:tracePt t="28840" x="5962650" y="5381625"/>
          <p14:tracePt t="28856" x="5743575" y="5486400"/>
          <p14:tracePt t="28873" x="5648325" y="5534025"/>
          <p14:tracePt t="28890" x="5505450" y="5638800"/>
          <p14:tracePt t="28906" x="5419725" y="5705475"/>
          <p14:tracePt t="28923" x="5372100" y="5743575"/>
          <p14:tracePt t="28940" x="5353050" y="5762625"/>
          <p14:tracePt t="28956" x="5324475" y="5781675"/>
          <p14:tracePt t="29231" x="5314950" y="5791200"/>
          <p14:tracePt t="29235" x="5286375" y="5800725"/>
          <p14:tracePt t="29243" x="5257800" y="5810250"/>
          <p14:tracePt t="29256" x="5143500" y="5867400"/>
          <p14:tracePt t="29257" x="4962525" y="5953125"/>
          <p14:tracePt t="29273" x="4724400" y="6057900"/>
          <p14:tracePt t="29289" x="4552950" y="6105525"/>
          <p14:tracePt t="29306" x="4448175" y="6134100"/>
          <p14:tracePt t="29323" x="4371975" y="6162675"/>
          <p14:tracePt t="29339" x="4333875" y="6191250"/>
          <p14:tracePt t="29356" x="4324350" y="6191250"/>
          <p14:tracePt t="29373" x="4314825" y="6191250"/>
          <p14:tracePt t="29389" x="4305300" y="6200775"/>
          <p14:tracePt t="29454" x="4305300" y="6210300"/>
          <p14:tracePt t="29467" x="4295775" y="6210300"/>
          <p14:tracePt t="29479" x="4295775" y="6219825"/>
          <p14:tracePt t="29491" x="4286250" y="6229350"/>
          <p14:tracePt t="29492" x="4276725" y="6229350"/>
          <p14:tracePt t="29506" x="4267200" y="6238875"/>
          <p14:tracePt t="29523" x="4267200" y="6248400"/>
          <p14:tracePt t="29540" x="4257675" y="6257925"/>
          <p14:tracePt t="29582" x="4248150" y="6257925"/>
          <p14:tracePt t="29918" x="4257675" y="6257925"/>
          <p14:tracePt t="29927" x="4267200" y="6257925"/>
          <p14:tracePt t="29928" x="4286250" y="6257925"/>
          <p14:tracePt t="29939" x="4343400" y="6276975"/>
          <p14:tracePt t="29956" x="4391025" y="6286500"/>
          <p14:tracePt t="29972" x="4505325" y="6305550"/>
          <p14:tracePt t="29989" x="4572000" y="6315075"/>
          <p14:tracePt t="30006" x="4600575" y="6334125"/>
          <p14:tracePt t="30023" x="4629150" y="6334125"/>
          <p14:tracePt t="30039" x="4657725" y="6334125"/>
          <p14:tracePt t="30056" x="4667250" y="6334125"/>
          <p14:tracePt t="42183" x="4667250" y="6305550"/>
          <p14:tracePt t="42191" x="4667250" y="6191250"/>
          <p14:tracePt t="42195" x="4667250" y="6048375"/>
          <p14:tracePt t="42201" x="4600575" y="5191125"/>
          <p14:tracePt t="42217" x="4495800" y="3924300"/>
          <p14:tracePt t="42234" x="4448175" y="3276600"/>
          <p14:tracePt t="42251" x="4448175" y="2781300"/>
          <p14:tracePt t="42267" x="4467225" y="2581275"/>
          <p14:tracePt t="42284" x="4476750" y="2552700"/>
          <p14:tracePt t="42301" x="4486275" y="2533650"/>
          <p14:tracePt t="42317" x="4495800" y="2533650"/>
          <p14:tracePt t="42541" x="4495800" y="2524125"/>
          <p14:tracePt t="42545" x="4476750" y="2505075"/>
          <p14:tracePt t="42551" x="4410075" y="2409825"/>
          <p14:tracePt t="42567" x="4381500" y="2352675"/>
          <p14:tracePt t="42568" x="4314825" y="2219325"/>
          <p14:tracePt t="42584" x="4286250" y="2114550"/>
          <p14:tracePt t="42601" x="4257675" y="1943100"/>
          <p14:tracePt t="42617" x="4248150" y="1857375"/>
          <p14:tracePt t="42634" x="4238625" y="1819275"/>
          <p14:tracePt t="42651" x="4238625" y="1781175"/>
          <p14:tracePt t="42651" x="4238625" y="1771650"/>
          <p14:tracePt t="42667" x="4229100" y="1762125"/>
          <p14:tracePt t="42920" x="4229100" y="1752600"/>
          <p14:tracePt t="42979" x="4229100" y="1743075"/>
          <p14:tracePt t="43076" x="4229100" y="1733550"/>
          <p14:tracePt t="43104" x="4229100" y="1724025"/>
          <p14:tracePt t="43117" x="4229100" y="1714500"/>
          <p14:tracePt t="43123" x="4229100" y="1704975"/>
          <p14:tracePt t="43134" x="4229100" y="1676400"/>
          <p14:tracePt t="43134" x="4229100" y="1666875"/>
          <p14:tracePt t="43151" x="4248150" y="1628775"/>
          <p14:tracePt t="43167" x="4295775" y="1476375"/>
          <p14:tracePt t="43184" x="4333875" y="1371600"/>
          <p14:tracePt t="43200" x="4381500" y="1209675"/>
          <p14:tracePt t="43217" x="4429125" y="1085850"/>
          <p14:tracePt t="43233" x="4476750" y="1028700"/>
          <p14:tracePt t="43250" x="4514850" y="971550"/>
          <p14:tracePt t="43267" x="4562475" y="933450"/>
          <p14:tracePt t="43284" x="4562475" y="923925"/>
          <p14:tracePt t="43300" x="4572000" y="923925"/>
          <p14:tracePt t="43595" x="4572000" y="914400"/>
          <p14:tracePt t="45723" x="0" y="0"/>
        </p14:tracePtLst>
      </p14:laserTraceLst>
    </p:ext>
  </p:extLs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207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Traverse and Remove a node of the Linked List -  remove(</a:t>
            </a:r>
            <a:r>
              <a:rPr lang="en-US" dirty="0" err="1" smtClean="0"/>
              <a:t>pname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8305800" cy="5410200"/>
          </a:xfrm>
          <a:ln>
            <a:solidFill>
              <a:schemeClr val="tx1"/>
            </a:soli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  temp  = head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b="1" i="1" dirty="0" smtClean="0"/>
              <a:t>while</a:t>
            </a:r>
            <a:r>
              <a:rPr lang="en-US" dirty="0" smtClean="0"/>
              <a:t> ( temp is not NULL ) </a:t>
            </a:r>
            <a:r>
              <a:rPr lang="en-US" b="1" i="1" dirty="0" smtClean="0"/>
              <a:t>do</a:t>
            </a:r>
          </a:p>
          <a:p>
            <a:pPr marL="0" indent="0">
              <a:buNone/>
            </a:pPr>
            <a:r>
              <a:rPr lang="en-US" b="1" i="1" dirty="0"/>
              <a:t> </a:t>
            </a:r>
            <a:r>
              <a:rPr lang="en-US" b="1" i="1" dirty="0" smtClean="0"/>
              <a:t>       if  (</a:t>
            </a:r>
            <a:r>
              <a:rPr lang="en-US" dirty="0" err="1" smtClean="0"/>
              <a:t>temp.next.element</a:t>
            </a:r>
            <a:r>
              <a:rPr lang="en-US" dirty="0" smtClean="0"/>
              <a:t>== </a:t>
            </a:r>
            <a:r>
              <a:rPr lang="en-US" dirty="0" err="1" smtClean="0"/>
              <a:t>pname</a:t>
            </a:r>
            <a:r>
              <a:rPr lang="en-US" dirty="0" smtClean="0"/>
              <a:t>) </a:t>
            </a:r>
            <a:r>
              <a:rPr lang="en-US" b="1" i="1" dirty="0" smtClean="0"/>
              <a:t>then</a:t>
            </a:r>
          </a:p>
          <a:p>
            <a:pPr marL="0" indent="0">
              <a:buNone/>
            </a:pPr>
            <a:r>
              <a:rPr lang="en-US" b="1" i="1" dirty="0"/>
              <a:t>	</a:t>
            </a:r>
            <a:r>
              <a:rPr lang="en-US" b="1" i="1" dirty="0" smtClean="0"/>
              <a:t>    </a:t>
            </a:r>
            <a:r>
              <a:rPr lang="en-US" dirty="0" err="1" smtClean="0"/>
              <a:t>removenode</a:t>
            </a:r>
            <a:r>
              <a:rPr lang="en-US" dirty="0" smtClean="0"/>
              <a:t> = </a:t>
            </a:r>
            <a:r>
              <a:rPr lang="en-US" dirty="0" err="1" smtClean="0"/>
              <a:t>temp.next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</a:t>
            </a:r>
            <a:r>
              <a:rPr lang="en-US" b="1" i="1" dirty="0" smtClean="0"/>
              <a:t>else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temp = </a:t>
            </a:r>
            <a:r>
              <a:rPr lang="en-US" dirty="0" err="1" smtClean="0"/>
              <a:t>temp.next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</a:t>
            </a:r>
            <a:r>
              <a:rPr lang="en-US" b="1" i="1" dirty="0" smtClean="0"/>
              <a:t>if</a:t>
            </a:r>
            <a:r>
              <a:rPr lang="en-US" dirty="0" smtClean="0"/>
              <a:t> (temp is not NULL) </a:t>
            </a:r>
            <a:r>
              <a:rPr lang="en-US" b="1" i="1" dirty="0" smtClean="0"/>
              <a:t>then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dirty="0" err="1" smtClean="0"/>
              <a:t>temp.next</a:t>
            </a:r>
            <a:r>
              <a:rPr lang="en-US" dirty="0" smtClean="0"/>
              <a:t> = </a:t>
            </a:r>
            <a:r>
              <a:rPr lang="en-US" dirty="0" err="1" smtClean="0"/>
              <a:t>removenode.next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dirty="0" err="1" smtClean="0"/>
              <a:t>removenode.next</a:t>
            </a:r>
            <a:r>
              <a:rPr lang="en-US" dirty="0" smtClean="0"/>
              <a:t>=NULL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delete </a:t>
            </a:r>
            <a:r>
              <a:rPr lang="en-US" dirty="0" err="1" smtClean="0"/>
              <a:t>removenode</a:t>
            </a:r>
            <a:endParaRPr lang="en-US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3465746"/>
            <a:ext cx="3962400" cy="17158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682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268"/>
    </mc:Choice>
    <mc:Fallback xmlns="">
      <p:transition spd="slow" advTm="942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3351" x="5543550" y="2790825"/>
          <p14:tracePt t="3742" x="5534025" y="2781300"/>
          <p14:tracePt t="3751" x="5514975" y="2752725"/>
          <p14:tracePt t="3755" x="5353050" y="2524125"/>
          <p14:tracePt t="3767" x="5143500" y="2152650"/>
          <p14:tracePt t="3784" x="5086350" y="1962150"/>
          <p14:tracePt t="3800" x="5076825" y="1809750"/>
          <p14:tracePt t="3817" x="5076825" y="1752600"/>
          <p14:tracePt t="3834" x="5095875" y="1704975"/>
          <p14:tracePt t="3850" x="5095875" y="1695450"/>
          <p14:tracePt t="3850" x="5095875" y="1685925"/>
          <p14:tracePt t="3867" x="5105400" y="1676400"/>
          <p14:tracePt t="3883" x="5105400" y="1666875"/>
          <p14:tracePt t="3932" x="5105400" y="1657350"/>
          <p14:tracePt t="3991" x="5105400" y="1647825"/>
          <p14:tracePt t="4005" x="5114925" y="1638300"/>
          <p14:tracePt t="4006" x="5114925" y="1628775"/>
          <p14:tracePt t="4041" x="5114925" y="1619250"/>
          <p14:tracePt t="4045" x="5124450" y="1619250"/>
          <p14:tracePt t="4050" x="5124450" y="1609725"/>
          <p14:tracePt t="4788" x="5124450" y="1600200"/>
          <p14:tracePt t="4792" x="5114925" y="1590675"/>
          <p14:tracePt t="4794" x="5095875" y="1571625"/>
          <p14:tracePt t="4801" x="5057775" y="1543050"/>
          <p14:tracePt t="4817" x="4943475" y="1524000"/>
          <p14:tracePt t="4834" x="4848225" y="1524000"/>
          <p14:tracePt t="4834" x="4791075" y="1524000"/>
          <p14:tracePt t="4851" x="4667250" y="1562100"/>
          <p14:tracePt t="4867" x="4457700" y="1647825"/>
          <p14:tracePt t="4884" x="4333875" y="1714500"/>
          <p14:tracePt t="4901" x="4124325" y="1905000"/>
          <p14:tracePt t="4917" x="3971925" y="2066925"/>
          <p14:tracePt t="4934" x="3924300" y="2162175"/>
          <p14:tracePt t="4951" x="3886200" y="2228850"/>
          <p14:tracePt t="4967" x="3857625" y="2305050"/>
          <p14:tracePt t="4984" x="3857625" y="2324100"/>
          <p14:tracePt t="5001" x="3857625" y="2333625"/>
          <p14:tracePt t="5017" x="3857625" y="2343150"/>
          <p14:tracePt t="5082" x="3867150" y="2343150"/>
          <p14:tracePt t="5116" x="3876675" y="2343150"/>
          <p14:tracePt t="5203" x="3876675" y="2333625"/>
          <p14:tracePt t="5776" x="3886200" y="2324100"/>
          <p14:tracePt t="5780" x="3895725" y="2314575"/>
          <p14:tracePt t="5791" x="3924300" y="2286000"/>
          <p14:tracePt t="5791" x="3981450" y="2247900"/>
          <p14:tracePt t="5800" x="4267200" y="2066925"/>
          <p14:tracePt t="5817" x="4610100" y="1895475"/>
          <p14:tracePt t="5834" x="4895850" y="1752600"/>
          <p14:tracePt t="5851" x="5019675" y="1704975"/>
          <p14:tracePt t="5851" x="5086350" y="1685925"/>
          <p14:tracePt t="5867" x="5162550" y="1657350"/>
          <p14:tracePt t="5884" x="5191125" y="1657350"/>
          <p14:tracePt t="5900" x="5200650" y="1647825"/>
          <p14:tracePt t="6035" x="5210175" y="1647825"/>
          <p14:tracePt t="6039" x="5219700" y="1638300"/>
          <p14:tracePt t="6050" x="5219700" y="1628775"/>
          <p14:tracePt t="6051" x="5229225" y="1600200"/>
          <p14:tracePt t="6067" x="5257800" y="1562100"/>
          <p14:tracePt t="6083" x="5324475" y="1485900"/>
          <p14:tracePt t="6100" x="5353050" y="1466850"/>
          <p14:tracePt t="6117" x="5372100" y="1447800"/>
          <p14:tracePt t="6134" x="5381625" y="1447800"/>
          <p14:tracePt t="6150" x="5381625" y="1438275"/>
          <p14:tracePt t="6201" x="5372100" y="1438275"/>
          <p14:tracePt t="6370" x="5362575" y="1438275"/>
          <p14:tracePt t="6381" x="5343525" y="1447800"/>
          <p14:tracePt t="6385" x="5324475" y="1447800"/>
          <p14:tracePt t="6400" x="5267325" y="1457325"/>
          <p14:tracePt t="6400" x="5191125" y="1457325"/>
          <p14:tracePt t="6417" x="4981575" y="1438275"/>
          <p14:tracePt t="6433" x="4953000" y="1428750"/>
          <p14:tracePt t="6450" x="4933950" y="1419225"/>
          <p14:tracePt t="6467" x="4905375" y="1381125"/>
          <p14:tracePt t="6483" x="4905375" y="1362075"/>
          <p14:tracePt t="6500" x="4905375" y="1333500"/>
          <p14:tracePt t="6517" x="4905375" y="1314450"/>
          <p14:tracePt t="6533" x="4905375" y="1295400"/>
          <p14:tracePt t="6550" x="4905375" y="1285875"/>
          <p14:tracePt t="6567" x="4895850" y="1257300"/>
          <p14:tracePt t="6583" x="4895850" y="1238250"/>
          <p14:tracePt t="6600" x="4895850" y="1209675"/>
          <p14:tracePt t="6617" x="4895850" y="1190625"/>
          <p14:tracePt t="6633" x="4914900" y="1162050"/>
          <p14:tracePt t="6650" x="4933950" y="1133475"/>
          <p14:tracePt t="6667" x="4953000" y="1114425"/>
          <p14:tracePt t="6683" x="4953000" y="1104900"/>
          <p14:tracePt t="6739" x="4962525" y="1095375"/>
          <p14:tracePt t="6752" x="4981575" y="1095375"/>
          <p14:tracePt t="6759" x="5010150" y="1076325"/>
          <p14:tracePt t="6759" x="5038725" y="1066800"/>
          <p14:tracePt t="6767" x="5114925" y="1066800"/>
          <p14:tracePt t="6767" x="5172075" y="1066800"/>
          <p14:tracePt t="6784" x="5334000" y="1095375"/>
          <p14:tracePt t="6800" x="5505450" y="1162050"/>
          <p14:tracePt t="6800" x="5543550" y="1181100"/>
          <p14:tracePt t="6817" x="5591175" y="1200150"/>
          <p14:tracePt t="6833" x="5610225" y="1219200"/>
          <p14:tracePt t="6850" x="5619750" y="1219200"/>
          <p14:tracePt t="6905" x="5619750" y="1228725"/>
          <p14:tracePt t="7269" x="5610225" y="1228725"/>
          <p14:tracePt t="7282" x="5600700" y="1228725"/>
          <p14:tracePt t="7289" x="5591175" y="1228725"/>
          <p14:tracePt t="7299" x="5581650" y="1209675"/>
          <p14:tracePt t="7300" x="5572125" y="1200150"/>
          <p14:tracePt t="7316" x="5562600" y="1181100"/>
          <p14:tracePt t="7333" x="5562600" y="1162050"/>
          <p14:tracePt t="7368" x="5562600" y="1152525"/>
          <p14:tracePt t="7393" x="5572125" y="1152525"/>
          <p14:tracePt t="7397" x="5572125" y="1143000"/>
          <p14:tracePt t="7408" x="5581650" y="1143000"/>
          <p14:tracePt t="7433" x="5591175" y="1133475"/>
          <p14:tracePt t="7434" x="5610225" y="1123950"/>
          <p14:tracePt t="7467" x="5619750" y="1123950"/>
          <p14:tracePt t="7467" x="5629275" y="1123950"/>
          <p14:tracePt t="7483" x="5638800" y="1123950"/>
          <p14:tracePt t="7500" x="5648325" y="1123950"/>
          <p14:tracePt t="7594" x="5657850" y="1123950"/>
          <p14:tracePt t="8067" x="5667375" y="1123950"/>
          <p14:tracePt t="8076" x="5686425" y="1123950"/>
          <p14:tracePt t="8080" x="5715000" y="1123950"/>
          <p14:tracePt t="8084" x="5810250" y="1152525"/>
          <p14:tracePt t="8099" x="6019800" y="1181100"/>
          <p14:tracePt t="8099" x="6086475" y="1190625"/>
          <p14:tracePt t="8116" x="6143625" y="1209675"/>
          <p14:tracePt t="8133" x="6200775" y="1209675"/>
          <p14:tracePt t="8149" x="6248400" y="1219200"/>
          <p14:tracePt t="8166" x="6276975" y="1228725"/>
          <p14:tracePt t="8182" x="6296025" y="1228725"/>
          <p14:tracePt t="8237" x="6305550" y="1228725"/>
          <p14:tracePt t="8647" x="6305550" y="1219200"/>
          <p14:tracePt t="8651" x="6305550" y="1209675"/>
          <p14:tracePt t="8659" x="6315075" y="1200150"/>
          <p14:tracePt t="8666" x="6362700" y="1152525"/>
          <p14:tracePt t="8682" x="6410325" y="1114425"/>
          <p14:tracePt t="8682" x="6429375" y="1114425"/>
          <p14:tracePt t="8699" x="6448425" y="1095375"/>
          <p14:tracePt t="8716" x="6467475" y="1085850"/>
          <p14:tracePt t="8732" x="6477000" y="1085850"/>
          <p14:tracePt t="8774" x="6486525" y="1076325"/>
          <p14:tracePt t="8782" x="6486525" y="1066800"/>
          <p14:tracePt t="8787" x="6505575" y="1066800"/>
          <p14:tracePt t="8799" x="6534150" y="1057275"/>
          <p14:tracePt t="8816" x="6581775" y="1057275"/>
          <p14:tracePt t="8832" x="6619875" y="1047750"/>
          <p14:tracePt t="8849" x="6638925" y="1047750"/>
          <p14:tracePt t="8866" x="6667500" y="1047750"/>
          <p14:tracePt t="8882" x="6724650" y="1047750"/>
          <p14:tracePt t="8899" x="6753225" y="1057275"/>
          <p14:tracePt t="8915" x="6781800" y="1066800"/>
          <p14:tracePt t="8932" x="6829425" y="1085850"/>
          <p14:tracePt t="8949" x="6848475" y="1095375"/>
          <p14:tracePt t="8966" x="6867525" y="1114425"/>
          <p14:tracePt t="8983" x="6877050" y="1123950"/>
          <p14:tracePt t="9016" x="6877050" y="1133475"/>
          <p14:tracePt t="9017" x="6877050" y="1143000"/>
          <p14:tracePt t="9032" x="6877050" y="1152525"/>
          <p14:tracePt t="9066" x="6877050" y="1162050"/>
          <p14:tracePt t="9066" x="6877050" y="1171575"/>
          <p14:tracePt t="9066" x="6867525" y="1171575"/>
          <p14:tracePt t="9082" x="6867525" y="1181100"/>
          <p14:tracePt t="9099" x="6858000" y="1181100"/>
          <p14:tracePt t="9116" x="6858000" y="1190625"/>
          <p14:tracePt t="9132" x="6858000" y="1200150"/>
          <p14:tracePt t="9149" x="6848475" y="1200150"/>
          <p14:tracePt t="9240" x="6838950" y="1200150"/>
          <p14:tracePt t="9247" x="6838950" y="1209675"/>
          <p14:tracePt t="9272" x="6829425" y="1209675"/>
          <p14:tracePt t="9282" x="6810375" y="1209675"/>
          <p14:tracePt t="9289" x="6800850" y="1219200"/>
          <p14:tracePt t="9299" x="6791325" y="1219200"/>
          <p14:tracePt t="9299" x="6753225" y="1238250"/>
          <p14:tracePt t="9315" x="6715125" y="1247775"/>
          <p14:tracePt t="9332" x="6696075" y="1247775"/>
          <p14:tracePt t="9349" x="6638925" y="1257300"/>
          <p14:tracePt t="9366" x="6477000" y="1257300"/>
          <p14:tracePt t="9382" x="6438900" y="1257300"/>
          <p14:tracePt t="9399" x="6410325" y="1257300"/>
          <p14:tracePt t="9415" x="6381750" y="1228725"/>
          <p14:tracePt t="9432" x="6381750" y="1209675"/>
          <p14:tracePt t="9449" x="6372225" y="1200150"/>
          <p14:tracePt t="9465" x="6372225" y="1181100"/>
          <p14:tracePt t="9482" x="6372225" y="1171575"/>
          <p14:tracePt t="9499" x="6372225" y="1152525"/>
          <p14:tracePt t="9686" x="6381750" y="1152525"/>
          <p14:tracePt t="9690" x="6381750" y="1143000"/>
          <p14:tracePt t="9699" x="6391275" y="1143000"/>
          <p14:tracePt t="9703" x="6438900" y="1133475"/>
          <p14:tracePt t="9715" x="6486525" y="1114425"/>
          <p14:tracePt t="9732" x="6572250" y="1114425"/>
          <p14:tracePt t="9749" x="6610350" y="1114425"/>
          <p14:tracePt t="9765" x="6638925" y="1114425"/>
          <p14:tracePt t="9782" x="6677025" y="1123950"/>
          <p14:tracePt t="9799" x="6705600" y="1133475"/>
          <p14:tracePt t="9815" x="6705600" y="1143000"/>
          <p14:tracePt t="9850" x="6705600" y="1152525"/>
          <p14:tracePt t="9850" x="6705600" y="1190625"/>
          <p14:tracePt t="9865" x="6686550" y="1209675"/>
          <p14:tracePt t="9882" x="6657975" y="1228725"/>
          <p14:tracePt t="9899" x="6505575" y="1266825"/>
          <p14:tracePt t="9915" x="6448425" y="1266825"/>
          <p14:tracePt t="9932" x="6391275" y="1266825"/>
          <p14:tracePt t="9949" x="6362700" y="1266825"/>
          <p14:tracePt t="9965" x="6362700" y="1257300"/>
          <p14:tracePt t="9982" x="6343650" y="1209675"/>
          <p14:tracePt t="9999" x="6343650" y="1152525"/>
          <p14:tracePt t="10015" x="6353175" y="1133475"/>
          <p14:tracePt t="10032" x="6381750" y="1076325"/>
          <p14:tracePt t="10049" x="6419850" y="1019175"/>
          <p14:tracePt t="10065" x="6457950" y="990600"/>
          <p14:tracePt t="10082" x="6515100" y="981075"/>
          <p14:tracePt t="10099" x="6553200" y="981075"/>
          <p14:tracePt t="10115" x="6572250" y="981075"/>
          <p14:tracePt t="10132" x="6600825" y="1000125"/>
          <p14:tracePt t="10149" x="6610350" y="1028700"/>
          <p14:tracePt t="10165" x="6610350" y="1038225"/>
          <p14:tracePt t="10181" x="6610350" y="1085850"/>
          <p14:tracePt t="10181" x="6600825" y="1114425"/>
          <p14:tracePt t="10199" x="6572250" y="1152525"/>
          <p14:tracePt t="10215" x="6543675" y="1190625"/>
          <p14:tracePt t="10232" x="6477000" y="1219200"/>
          <p14:tracePt t="10249" x="6438900" y="1228725"/>
          <p14:tracePt t="10265" x="6410325" y="1228725"/>
          <p14:tracePt t="10282" x="6381750" y="1228725"/>
          <p14:tracePt t="10282" x="6372225" y="1228725"/>
          <p14:tracePt t="10319" x="6362700" y="1228725"/>
          <p14:tracePt t="10323" x="6362700" y="1219200"/>
          <p14:tracePt t="10332" x="6362700" y="1190625"/>
          <p14:tracePt t="10348" x="6362700" y="1181100"/>
          <p14:tracePt t="10579" x="6362700" y="1190625"/>
          <p14:tracePt t="11436" x="6372225" y="1190625"/>
          <p14:tracePt t="11440" x="6400800" y="1200150"/>
          <p14:tracePt t="11449" x="6457950" y="1200150"/>
          <p14:tracePt t="11449" x="6600825" y="1219200"/>
          <p14:tracePt t="11463" x="6734175" y="1228725"/>
          <p14:tracePt t="11480" x="6867525" y="1238250"/>
          <p14:tracePt t="11497" x="6972300" y="1247775"/>
          <p14:tracePt t="11513" x="7010400" y="1247775"/>
          <p14:tracePt t="11530" x="7019925" y="1247775"/>
          <p14:tracePt t="11627" x="7019925" y="1257300"/>
          <p14:tracePt t="12031" x="6829425" y="1257300"/>
          <p14:tracePt t="12035" x="6448425" y="1314450"/>
          <p14:tracePt t="12045" x="6057900" y="1362075"/>
          <p14:tracePt t="12047" x="5029200" y="1562100"/>
          <p14:tracePt t="12063" x="4514850" y="1714500"/>
          <p14:tracePt t="12080" x="4152900" y="1866900"/>
          <p14:tracePt t="12097" x="3781425" y="2028825"/>
          <p14:tracePt t="12113" x="3714750" y="2047875"/>
          <p14:tracePt t="12130" x="3695700" y="2057400"/>
          <p14:tracePt t="12356" x="3686175" y="2066925"/>
          <p14:tracePt t="12365" x="3676650" y="2066925"/>
          <p14:tracePt t="12369" x="3467100" y="2047875"/>
          <p14:tracePt t="12382" x="3000375" y="2019300"/>
          <p14:tracePt t="12397" x="2600325" y="2028825"/>
          <p14:tracePt t="12413" x="2152650" y="2066925"/>
          <p14:tracePt t="12430" x="1666875" y="2152650"/>
          <p14:tracePt t="12430" x="1562100" y="2162175"/>
          <p14:tracePt t="12447" x="1390650" y="2190750"/>
          <p14:tracePt t="12463" x="1276350" y="2228850"/>
          <p14:tracePt t="12480" x="1238250" y="2238375"/>
          <p14:tracePt t="12521" x="1228725" y="2238375"/>
          <p14:tracePt t="12656" x="1219200" y="2238375"/>
          <p14:tracePt t="12660" x="1209675" y="2238375"/>
          <p14:tracePt t="12673" x="1190625" y="2238375"/>
          <p14:tracePt t="12681" x="1162050" y="2238375"/>
          <p14:tracePt t="12682" x="1123950" y="2238375"/>
          <p14:tracePt t="12696" x="1019175" y="2209800"/>
          <p14:tracePt t="12713" x="981075" y="2200275"/>
          <p14:tracePt t="12730" x="942975" y="2181225"/>
          <p14:tracePt t="12746" x="923925" y="2171700"/>
          <p14:tracePt t="12763" x="923925" y="2162175"/>
          <p14:tracePt t="12780" x="923925" y="2124075"/>
          <p14:tracePt t="12796" x="923925" y="2085975"/>
          <p14:tracePt t="12813" x="933450" y="2066925"/>
          <p14:tracePt t="12830" x="952500" y="2047875"/>
          <p14:tracePt t="12846" x="990600" y="2028825"/>
          <p14:tracePt t="12863" x="1019175" y="2019300"/>
          <p14:tracePt t="13080" x="1019175" y="2009775"/>
          <p14:tracePt t="13089" x="1019175" y="2000250"/>
          <p14:tracePt t="13089" x="1009650" y="1971675"/>
          <p14:tracePt t="13096" x="990600" y="1914525"/>
          <p14:tracePt t="13113" x="981075" y="1866900"/>
          <p14:tracePt t="13129" x="962025" y="1828800"/>
          <p14:tracePt t="13146" x="962025" y="1809750"/>
          <p14:tracePt t="13163" x="962025" y="1800225"/>
          <p14:tracePt t="13179" x="952500" y="1790700"/>
          <p14:tracePt t="13196" x="952500" y="1771650"/>
          <p14:tracePt t="13213" x="942975" y="1771650"/>
          <p14:tracePt t="16135" x="952500" y="1771650"/>
          <p14:tracePt t="16139" x="962025" y="1771650"/>
          <p14:tracePt t="16147" x="1009650" y="1771650"/>
          <p14:tracePt t="16152" x="1038225" y="1762125"/>
          <p14:tracePt t="16163" x="1133475" y="1752600"/>
          <p14:tracePt t="16179" x="1181100" y="1752600"/>
          <p14:tracePt t="16196" x="1285875" y="1752600"/>
          <p14:tracePt t="16213" x="1362075" y="1752600"/>
          <p14:tracePt t="16229" x="1628775" y="1733550"/>
          <p14:tracePt t="16246" x="1933575" y="1676400"/>
          <p14:tracePt t="16263" x="2028825" y="1676400"/>
          <p14:tracePt t="16279" x="2066925" y="1676400"/>
          <p14:tracePt t="16296" x="2076450" y="1666875"/>
          <p14:tracePt t="16335" x="2076450" y="1657350"/>
          <p14:tracePt t="16574" x="2076450" y="1647825"/>
          <p14:tracePt t="16704" x="2085975" y="1657350"/>
          <p14:tracePt t="16708" x="2095500" y="1657350"/>
          <p14:tracePt t="16717" x="2114550" y="1666875"/>
          <p14:tracePt t="16718" x="2143125" y="1685925"/>
          <p14:tracePt t="16729" x="2295525" y="1743075"/>
          <p14:tracePt t="16746" x="2371725" y="1752600"/>
          <p14:tracePt t="16762" x="2476500" y="1762125"/>
          <p14:tracePt t="16779" x="2543175" y="1771650"/>
          <p14:tracePt t="16796" x="2562225" y="1771650"/>
          <p14:tracePt t="16841" x="2571750" y="1771650"/>
          <p14:tracePt t="17991" x="2581275" y="1771650"/>
          <p14:tracePt t="17999" x="2600325" y="1781175"/>
          <p14:tracePt t="18003" x="2657475" y="1819275"/>
          <p14:tracePt t="18012" x="3276600" y="2200275"/>
          <p14:tracePt t="18012" x="3676650" y="2486025"/>
          <p14:tracePt t="18028" x="4381500" y="3038475"/>
          <p14:tracePt t="18045" x="4924425" y="3533775"/>
          <p14:tracePt t="18061" x="5172075" y="3790950"/>
          <p14:tracePt t="18078" x="5229225" y="3857625"/>
          <p14:tracePt t="18095" x="5248275" y="3876675"/>
          <p14:tracePt t="18304" x="5248275" y="3886200"/>
          <p14:tracePt t="18313" x="5267325" y="3886200"/>
          <p14:tracePt t="18317" x="5324475" y="3924300"/>
          <p14:tracePt t="18328" x="5410200" y="3990975"/>
          <p14:tracePt t="18329" x="5562600" y="4105275"/>
          <p14:tracePt t="18345" x="5619750" y="4133850"/>
          <p14:tracePt t="18362" x="5648325" y="4152900"/>
          <p14:tracePt t="18909" x="5648325" y="4162425"/>
          <p14:tracePt t="19452" x="5562600" y="4067175"/>
          <p14:tracePt t="19461" x="5076825" y="3695700"/>
          <p14:tracePt t="19468" x="4362450" y="3248025"/>
          <p14:tracePt t="19479" x="3724275" y="2952750"/>
          <p14:tracePt t="19495" x="3095625" y="2628900"/>
          <p14:tracePt t="19512" x="2724150" y="2505075"/>
          <p14:tracePt t="19529" x="2524125" y="2476500"/>
          <p14:tracePt t="19545" x="2333625" y="2466975"/>
          <p14:tracePt t="19562" x="2190750" y="2466975"/>
          <p14:tracePt t="19579" x="2124075" y="2495550"/>
          <p14:tracePt t="19595" x="2076450" y="2514600"/>
          <p14:tracePt t="19612" x="2038350" y="2552700"/>
          <p14:tracePt t="19629" x="2009775" y="2581275"/>
          <p14:tracePt t="19645" x="1981200" y="2600325"/>
          <p14:tracePt t="19662" x="1971675" y="2619375"/>
          <p14:tracePt t="19678" x="1952625" y="2657475"/>
          <p14:tracePt t="19696" x="1952625" y="2676525"/>
          <p14:tracePt t="19914" x="1933575" y="2676525"/>
          <p14:tracePt t="19922" x="1905000" y="2676525"/>
          <p14:tracePt t="19926" x="1857375" y="2647950"/>
          <p14:tracePt t="19929" x="1704975" y="2533650"/>
          <p14:tracePt t="19945" x="1504950" y="2324100"/>
          <p14:tracePt t="19962" x="1457325" y="2209800"/>
          <p14:tracePt t="19978" x="1447800" y="2066925"/>
          <p14:tracePt t="19995" x="1495425" y="1943100"/>
          <p14:tracePt t="20012" x="1524000" y="1885950"/>
          <p14:tracePt t="20029" x="1590675" y="1838325"/>
          <p14:tracePt t="20045" x="1647825" y="1819275"/>
          <p14:tracePt t="20062" x="1704975" y="1819275"/>
          <p14:tracePt t="20062" x="1724025" y="1828800"/>
          <p14:tracePt t="20079" x="1790700" y="1857375"/>
          <p14:tracePt t="20095" x="1924050" y="1962150"/>
          <p14:tracePt t="20112" x="2143125" y="2181225"/>
          <p14:tracePt t="20129" x="2276475" y="2362200"/>
          <p14:tracePt t="20145" x="2428875" y="2600325"/>
          <p14:tracePt t="20162" x="2524125" y="2838450"/>
          <p14:tracePt t="20179" x="2533650" y="2933700"/>
          <p14:tracePt t="20195" x="2505075" y="3048000"/>
          <p14:tracePt t="20212" x="2400300" y="3209925"/>
          <p14:tracePt t="20229" x="2343150" y="3286125"/>
          <p14:tracePt t="20245" x="2228850" y="3343275"/>
          <p14:tracePt t="20262" x="2114550" y="3390900"/>
          <p14:tracePt t="20278" x="1981200" y="3400425"/>
          <p14:tracePt t="20295" x="1771650" y="3286125"/>
          <p14:tracePt t="20312" x="1609725" y="3171825"/>
          <p14:tracePt t="20328" x="1457325" y="3048000"/>
          <p14:tracePt t="20345" x="1285875" y="2800350"/>
          <p14:tracePt t="20362" x="1209675" y="2543175"/>
          <p14:tracePt t="20378" x="1209675" y="2314575"/>
          <p14:tracePt t="20395" x="1314450" y="2019300"/>
          <p14:tracePt t="20412" x="1447800" y="1809750"/>
          <p14:tracePt t="20428" x="1504950" y="1743075"/>
          <p14:tracePt t="20445" x="1571625" y="1695450"/>
          <p14:tracePt t="20462" x="1619250" y="1676400"/>
          <p14:tracePt t="20478" x="1638300" y="1666875"/>
          <p14:tracePt t="20495" x="1695450" y="1666875"/>
          <p14:tracePt t="20512" x="1819275" y="1743075"/>
          <p14:tracePt t="20528" x="2000250" y="1895475"/>
          <p14:tracePt t="20545" x="2247900" y="2238375"/>
          <p14:tracePt t="20562" x="2362200" y="2514600"/>
          <p14:tracePt t="20578" x="2381250" y="2695575"/>
          <p14:tracePt t="20595" x="2371725" y="2895600"/>
          <p14:tracePt t="20612" x="2295525" y="3133725"/>
          <p14:tracePt t="20628" x="2219325" y="3267075"/>
          <p14:tracePt t="20645" x="2028825" y="3429000"/>
          <p14:tracePt t="20645" x="1990725" y="3457575"/>
          <p14:tracePt t="20662" x="1885950" y="3476625"/>
          <p14:tracePt t="20678" x="1571625" y="3438525"/>
          <p14:tracePt t="20695" x="1247775" y="3248025"/>
          <p14:tracePt t="20712" x="1076325" y="3067050"/>
          <p14:tracePt t="20729" x="923925" y="2733675"/>
          <p14:tracePt t="20745" x="914400" y="2324100"/>
          <p14:tracePt t="20762" x="990600" y="2028825"/>
          <p14:tracePt t="20778" x="1085850" y="1828800"/>
          <p14:tracePt t="20795" x="1238250" y="1638300"/>
          <p14:tracePt t="20812" x="1333500" y="1562100"/>
          <p14:tracePt t="20828" x="1381125" y="1533525"/>
          <p14:tracePt t="20845" x="1504950" y="1533525"/>
          <p14:tracePt t="20862" x="1838325" y="1695450"/>
          <p14:tracePt t="20878" x="2133600" y="1952625"/>
          <p14:tracePt t="20895" x="2447925" y="2409825"/>
          <p14:tracePt t="20911" x="2609850" y="2743200"/>
          <p14:tracePt t="20928" x="2647950" y="2886075"/>
          <p14:tracePt t="20945" x="2628900" y="3057525"/>
          <p14:tracePt t="20961" x="2486025" y="3295650"/>
          <p14:tracePt t="20978" x="2390775" y="3381375"/>
          <p14:tracePt t="20995" x="2105025" y="3552825"/>
          <p14:tracePt t="21011" x="2000250" y="3590925"/>
          <p14:tracePt t="21028" x="1866900" y="3600450"/>
          <p14:tracePt t="21045" x="1600200" y="3495675"/>
          <p14:tracePt t="21061" x="1438275" y="3314700"/>
          <p14:tracePt t="21078" x="1285875" y="2990850"/>
          <p14:tracePt t="21095" x="1266825" y="2638425"/>
          <p14:tracePt t="21111" x="1314450" y="2371725"/>
          <p14:tracePt t="21128" x="1457325" y="2028825"/>
          <p14:tracePt t="21145" x="1571625" y="1847850"/>
          <p14:tracePt t="21161" x="1714500" y="1676400"/>
          <p14:tracePt t="21178" x="1800225" y="1628775"/>
          <p14:tracePt t="21195" x="1847850" y="1609725"/>
          <p14:tracePt t="21211" x="1933575" y="1609725"/>
          <p14:tracePt t="21228" x="2171700" y="1790700"/>
          <p14:tracePt t="21245" x="2400300" y="2124075"/>
          <p14:tracePt t="21261" x="2705100" y="2733675"/>
          <p14:tracePt t="21278" x="2828925" y="3152775"/>
          <p14:tracePt t="21295" x="2819400" y="3486150"/>
          <p14:tracePt t="21312" x="2771775" y="3667125"/>
          <p14:tracePt t="21328" x="2667000" y="3867150"/>
          <p14:tracePt t="21345" x="2590800" y="3914775"/>
          <p14:tracePt t="21361" x="2524125" y="3914775"/>
          <p14:tracePt t="21378" x="2343150" y="3895725"/>
          <p14:tracePt t="21394" x="2286000" y="3848100"/>
          <p14:tracePt t="21411" x="2219325" y="3752850"/>
          <p14:tracePt t="21428" x="2095500" y="3438525"/>
          <p14:tracePt t="21444" x="2085975" y="3190875"/>
          <p14:tracePt t="21462" x="2124075" y="2867025"/>
          <p14:tracePt t="21478" x="2238375" y="2600325"/>
          <p14:tracePt t="21494" x="2286000" y="2524125"/>
          <p14:tracePt t="21511" x="2352675" y="2457450"/>
          <p14:tracePt t="21528" x="2466975" y="2447925"/>
          <p14:tracePt t="21545" x="2590800" y="2476500"/>
          <p14:tracePt t="21561" x="2876550" y="2705100"/>
          <p14:tracePt t="21578" x="3067050" y="2981325"/>
          <p14:tracePt t="21594" x="3114675" y="3105150"/>
          <p14:tracePt t="21611" x="3114675" y="3228975"/>
          <p14:tracePt t="21628" x="3076575" y="3314700"/>
          <p14:tracePt t="21644" x="3048000" y="3343275"/>
          <p14:tracePt t="21662" x="2952750" y="3371850"/>
          <p14:tracePt t="21678" x="2895600" y="3381375"/>
          <p14:tracePt t="21694" x="2867025" y="3381375"/>
          <p14:tracePt t="21711" x="2847975" y="3390900"/>
          <p14:tracePt t="21728" x="2819400" y="3390900"/>
          <p14:tracePt t="21745" x="2800350" y="3390900"/>
          <p14:tracePt t="21761" x="2762250" y="3343275"/>
          <p14:tracePt t="21778" x="2695575" y="3228975"/>
          <p14:tracePt t="21795" x="2686050" y="3162300"/>
          <p14:tracePt t="21811" x="2676525" y="3124200"/>
          <p14:tracePt t="21828" x="2676525" y="3114675"/>
          <p14:tracePt t="21844" x="2676525" y="3105150"/>
          <p14:tracePt t="21904" x="2667000" y="3105150"/>
          <p14:tracePt t="21913" x="2657475" y="3105150"/>
          <p14:tracePt t="21913" x="2543175" y="3133725"/>
          <p14:tracePt t="21927" x="2257425" y="3171825"/>
          <p14:tracePt t="21944" x="2066925" y="3171825"/>
          <p14:tracePt t="21961" x="1905000" y="3133725"/>
          <p14:tracePt t="21978" x="1828800" y="3057525"/>
          <p14:tracePt t="21995" x="1800225" y="2981325"/>
          <p14:tracePt t="22011" x="1800225" y="2819400"/>
          <p14:tracePt t="22028" x="1924050" y="2581275"/>
          <p14:tracePt t="22044" x="2038350" y="2438400"/>
          <p14:tracePt t="22061" x="2133600" y="2352675"/>
          <p14:tracePt t="22077" x="2257425" y="2295525"/>
          <p14:tracePt t="22094" x="2305050" y="2295525"/>
          <p14:tracePt t="22111" x="2352675" y="2295525"/>
          <p14:tracePt t="22127" x="2409825" y="2314575"/>
          <p14:tracePt t="22144" x="2486025" y="2419350"/>
          <p14:tracePt t="22161" x="2552700" y="2543175"/>
          <p14:tracePt t="22178" x="2628900" y="2867025"/>
          <p14:tracePt t="22195" x="2638425" y="3048000"/>
          <p14:tracePt t="22211" x="2638425" y="3171825"/>
          <p14:tracePt t="22228" x="2590800" y="3257550"/>
          <p14:tracePt t="22244" x="2552700" y="3286125"/>
          <p14:tracePt t="22261" x="2486025" y="3295650"/>
          <p14:tracePt t="22278" x="2305050" y="3209925"/>
          <p14:tracePt t="22294" x="2238375" y="3162300"/>
          <p14:tracePt t="22311" x="2190750" y="3009900"/>
          <p14:tracePt t="22328" x="2190750" y="2857500"/>
          <p14:tracePt t="22344" x="2238375" y="2600325"/>
          <p14:tracePt t="22361" x="2343150" y="2438400"/>
          <p14:tracePt t="22361" x="2381250" y="2371725"/>
          <p14:tracePt t="22378" x="2428875" y="2324100"/>
          <p14:tracePt t="22394" x="2476500" y="2286000"/>
          <p14:tracePt t="22411" x="2495550" y="2276475"/>
          <p14:tracePt t="22427" x="2543175" y="2276475"/>
          <p14:tracePt t="22444" x="2600325" y="2314575"/>
          <p14:tracePt t="22461" x="2667000" y="2419350"/>
          <p14:tracePt t="22477" x="2724150" y="2552700"/>
          <p14:tracePt t="22495" x="2733675" y="2628900"/>
          <p14:tracePt t="22511" x="2733675" y="2676525"/>
          <p14:tracePt t="22527" x="2733675" y="2724150"/>
          <p14:tracePt t="22581" x="2733675" y="2733675"/>
          <p14:tracePt t="22735" x="2724150" y="2733675"/>
          <p14:tracePt t="23268" x="2733675" y="2733675"/>
          <p14:tracePt t="23272" x="2743200" y="2724150"/>
          <p14:tracePt t="23280" x="2752725" y="2724150"/>
          <p14:tracePt t="23294" x="2800350" y="2714625"/>
          <p14:tracePt t="23294" x="3019425" y="2695575"/>
          <p14:tracePt t="23310" x="3352800" y="2752725"/>
          <p14:tracePt t="23327" x="4010025" y="2933700"/>
          <p14:tracePt t="23344" x="4714875" y="3162300"/>
          <p14:tracePt t="23360" x="5029200" y="3228975"/>
          <p14:tracePt t="23377" x="5343525" y="3305175"/>
          <p14:tracePt t="23394" x="5438775" y="3333750"/>
          <p14:tracePt t="23410" x="5457825" y="3333750"/>
          <p14:tracePt t="23427" x="5467350" y="3333750"/>
          <p14:tracePt t="23618" x="5476875" y="3333750"/>
          <p14:tracePt t="23628" x="5495925" y="3333750"/>
          <p14:tracePt t="23628" x="5772150" y="3400425"/>
          <p14:tracePt t="23643" x="6067425" y="3552825"/>
          <p14:tracePt t="23660" x="6419850" y="3771900"/>
          <p14:tracePt t="23677" x="6600825" y="3924300"/>
          <p14:tracePt t="23693" x="6638925" y="3981450"/>
          <p14:tracePt t="23710" x="6648450" y="4010025"/>
          <p14:tracePt t="23727" x="6657975" y="4010025"/>
          <p14:tracePt t="23743" x="6657975" y="4019550"/>
          <p14:tracePt t="23760" x="6648450" y="4038600"/>
          <p14:tracePt t="23777" x="6648450" y="4048125"/>
          <p14:tracePt t="23816" x="6638925" y="4048125"/>
          <p14:tracePt t="23818" x="6638925" y="4057650"/>
          <p14:tracePt t="23948" x="6629400" y="4057650"/>
          <p14:tracePt t="23992" x="6629400" y="4067175"/>
          <p14:tracePt t="24704" x="6619875" y="4067175"/>
          <p14:tracePt t="24716" x="6610350" y="4067175"/>
          <p14:tracePt t="24726" x="6591300" y="4067175"/>
          <p14:tracePt t="24727" x="6581775" y="4067175"/>
          <p14:tracePt t="24743" x="6562725" y="4067175"/>
          <p14:tracePt t="24779" x="6562725" y="4076700"/>
          <p14:tracePt t="24792" x="6562725" y="4086225"/>
          <p14:tracePt t="24793" x="6600825" y="4124325"/>
          <p14:tracePt t="24810" x="6724650" y="4210050"/>
          <p14:tracePt t="24826" x="6858000" y="4276725"/>
          <p14:tracePt t="24843" x="6915150" y="4305300"/>
          <p14:tracePt t="24860" x="6943725" y="4324350"/>
          <p14:tracePt t="24876" x="6953250" y="4324350"/>
          <p14:tracePt t="26058" x="6953250" y="4314825"/>
          <p14:tracePt t="26154" x="6953250" y="4305300"/>
          <p14:tracePt t="26167" x="6943725" y="4305300"/>
          <p14:tracePt t="26176" x="6943725" y="4295775"/>
          <p14:tracePt t="26183" x="6943725" y="4276725"/>
          <p14:tracePt t="26192" x="6943725" y="4229100"/>
          <p14:tracePt t="26209" x="6953250" y="4200525"/>
          <p14:tracePt t="26226" x="6962775" y="4181475"/>
          <p14:tracePt t="26243" x="6981825" y="4162425"/>
          <p14:tracePt t="26259" x="7000875" y="4152900"/>
          <p14:tracePt t="26276" x="7019925" y="4152900"/>
          <p14:tracePt t="26293" x="7048500" y="4143375"/>
          <p14:tracePt t="26309" x="7096125" y="4143375"/>
          <p14:tracePt t="26326" x="7153275" y="4162425"/>
          <p14:tracePt t="26343" x="7191375" y="4191000"/>
          <p14:tracePt t="26359" x="7229475" y="4229100"/>
          <p14:tracePt t="26376" x="7248525" y="4257675"/>
          <p14:tracePt t="26392" x="7248525" y="4276725"/>
          <p14:tracePt t="26443" x="7248525" y="4286250"/>
          <p14:tracePt t="26482" x="7248525" y="4295775"/>
          <p14:tracePt t="26587" x="7258050" y="4295775"/>
          <p14:tracePt t="30660" x="7267575" y="4295775"/>
          <p14:tracePt t="30672" x="7277100" y="4295775"/>
          <p14:tracePt t="30676" x="7296150" y="4286250"/>
          <p14:tracePt t="30682" x="7305675" y="4276725"/>
          <p14:tracePt t="30690" x="7305675" y="4248150"/>
          <p14:tracePt t="30707" x="7296150" y="4191000"/>
          <p14:tracePt t="30724" x="7248525" y="4114800"/>
          <p14:tracePt t="30741" x="7219950" y="4067175"/>
          <p14:tracePt t="30757" x="7172325" y="4029075"/>
          <p14:tracePt t="30774" x="7115175" y="4010025"/>
          <p14:tracePt t="30791" x="7058025" y="4000500"/>
          <p14:tracePt t="30807" x="7000875" y="3990975"/>
          <p14:tracePt t="30824" x="6934200" y="3990975"/>
          <p14:tracePt t="30840" x="6896100" y="3990975"/>
          <p14:tracePt t="30857" x="6819900" y="3990975"/>
          <p14:tracePt t="30874" x="6772275" y="4000500"/>
          <p14:tracePt t="30890" x="6734175" y="4019550"/>
          <p14:tracePt t="30907" x="6686550" y="4048125"/>
          <p14:tracePt t="30924" x="6581775" y="4105275"/>
          <p14:tracePt t="30940" x="6515100" y="4162425"/>
          <p14:tracePt t="30957" x="6486525" y="4181475"/>
          <p14:tracePt t="30974" x="6448425" y="4200525"/>
          <p14:tracePt t="30990" x="6419850" y="4210050"/>
          <p14:tracePt t="31031" x="6410325" y="4210050"/>
          <p14:tracePt t="31035" x="6410325" y="4219575"/>
          <p14:tracePt t="31071" x="6410325" y="4229100"/>
          <p14:tracePt t="31085" x="6400800" y="4229100"/>
          <p14:tracePt t="31120" x="6391275" y="4238625"/>
          <p14:tracePt t="31134" x="6381750" y="4238625"/>
          <p14:tracePt t="31148" x="6381750" y="4248150"/>
          <p14:tracePt t="31180" x="6372225" y="4248150"/>
          <p14:tracePt t="31296" x="6372225" y="4257675"/>
          <p14:tracePt t="34883" x="6362700" y="4257675"/>
          <p14:tracePt t="34896" x="6362700" y="4248150"/>
          <p14:tracePt t="34917" x="6362700" y="4238625"/>
          <p14:tracePt t="34921" x="6372225" y="4229100"/>
          <p14:tracePt t="34930" x="6391275" y="4219575"/>
          <p14:tracePt t="34940" x="6410325" y="4191000"/>
          <p14:tracePt t="34956" x="6429375" y="4171950"/>
          <p14:tracePt t="34973" x="6448425" y="4162425"/>
          <p14:tracePt t="34990" x="6477000" y="4152900"/>
          <p14:tracePt t="35006" x="6515100" y="4143375"/>
          <p14:tracePt t="35023" x="6553200" y="4133850"/>
          <p14:tracePt t="35040" x="6610350" y="4114800"/>
          <p14:tracePt t="35056" x="6686550" y="4105275"/>
          <p14:tracePt t="35073" x="6743700" y="4105275"/>
          <p14:tracePt t="35090" x="6772275" y="4105275"/>
          <p14:tracePt t="35106" x="6819900" y="4105275"/>
          <p14:tracePt t="35123" x="6858000" y="4114800"/>
          <p14:tracePt t="35140" x="6877050" y="4124325"/>
          <p14:tracePt t="35156" x="6953250" y="4143375"/>
          <p14:tracePt t="35173" x="7077075" y="4171950"/>
          <p14:tracePt t="35190" x="7143750" y="4200525"/>
          <p14:tracePt t="35206" x="7219950" y="4219575"/>
          <p14:tracePt t="35223" x="7267575" y="4229100"/>
          <p14:tracePt t="35240" x="7277100" y="4229100"/>
          <p14:tracePt t="35256" x="7286625" y="4238625"/>
          <p14:tracePt t="35331" x="7296150" y="4238625"/>
          <p14:tracePt t="35379" x="7296150" y="4248150"/>
          <p14:tracePt t="35912" x="7286625" y="4248150"/>
          <p14:tracePt t="35921" x="7239000" y="4200525"/>
          <p14:tracePt t="35925" x="7124700" y="4133850"/>
          <p14:tracePt t="35928" x="6829425" y="3990975"/>
          <p14:tracePt t="35939" x="6429375" y="3876675"/>
          <p14:tracePt t="35956" x="6010275" y="3762375"/>
          <p14:tracePt t="35973" x="5715000" y="3676650"/>
          <p14:tracePt t="35989" x="5638800" y="3657600"/>
          <p14:tracePt t="36006" x="5562600" y="3657600"/>
          <p14:tracePt t="36023" x="5524500" y="3657600"/>
          <p14:tracePt t="36039" x="5514975" y="3657600"/>
          <p14:tracePt t="36256" x="5505450" y="3657600"/>
          <p14:tracePt t="36261" x="5476875" y="3657600"/>
          <p14:tracePt t="36272" x="5276850" y="3533775"/>
          <p14:tracePt t="36273" x="4838700" y="3314700"/>
          <p14:tracePt t="36289" x="4038600" y="3038475"/>
          <p14:tracePt t="36306" x="3438525" y="2971800"/>
          <p14:tracePt t="36323" x="3143250" y="2971800"/>
          <p14:tracePt t="36339" x="2809875" y="3000375"/>
          <p14:tracePt t="36356" x="2724150" y="3019425"/>
          <p14:tracePt t="36373" x="2705100" y="3028950"/>
          <p14:tracePt t="36389" x="2686050" y="3028950"/>
          <p14:tracePt t="36481" x="2695575" y="3028950"/>
          <p14:tracePt t="36570" x="2686050" y="3028950"/>
          <p14:tracePt t="36577" x="2667000" y="3028950"/>
          <p14:tracePt t="36580" x="2600325" y="3028950"/>
          <p14:tracePt t="36589" x="2514600" y="3028950"/>
          <p14:tracePt t="36606" x="2457450" y="3019425"/>
          <p14:tracePt t="36622" x="2428875" y="3000375"/>
          <p14:tracePt t="36639" x="2419350" y="2981325"/>
          <p14:tracePt t="36656" x="2428875" y="2952750"/>
          <p14:tracePt t="36672" x="2619375" y="2800350"/>
          <p14:tracePt t="36689" x="2781300" y="2733675"/>
          <p14:tracePt t="36706" x="2962275" y="2724150"/>
          <p14:tracePt t="36722" x="3200400" y="2733675"/>
          <p14:tracePt t="36739" x="3419475" y="2876550"/>
          <p14:tracePt t="36756" x="3524250" y="3000375"/>
          <p14:tracePt t="36772" x="3581400" y="3076575"/>
          <p14:tracePt t="36789" x="3590925" y="3114675"/>
          <p14:tracePt t="36806" x="3590925" y="3124200"/>
          <p14:tracePt t="36875" x="3590925" y="3133725"/>
          <p14:tracePt t="36878" x="3571875" y="3133725"/>
          <p14:tracePt t="36894" x="3562350" y="3133725"/>
          <p14:tracePt t="36895" x="3543300" y="3133725"/>
          <p14:tracePt t="36905" x="3543300" y="3124200"/>
          <p14:tracePt t="36922" x="3543300" y="3114675"/>
          <p14:tracePt t="36939" x="3552825" y="3086100"/>
          <p14:tracePt t="36956" x="3590925" y="3067050"/>
          <p14:tracePt t="36972" x="3648075" y="3038475"/>
          <p14:tracePt t="36989" x="3724275" y="3028950"/>
          <p14:tracePt t="37005" x="3752850" y="3019425"/>
          <p14:tracePt t="37022" x="3771900" y="3019425"/>
          <p14:tracePt t="37061" x="3762375" y="3019425"/>
          <p14:tracePt t="37064" x="3733800" y="3019425"/>
          <p14:tracePt t="37072" x="3638550" y="3028950"/>
          <p14:tracePt t="37089" x="3362325" y="3028950"/>
          <p14:tracePt t="37105" x="3276600" y="3028950"/>
          <p14:tracePt t="37122" x="3209925" y="3019425"/>
          <p14:tracePt t="37139" x="3181350" y="3019425"/>
          <p14:tracePt t="37155" x="3181350" y="3009900"/>
          <p14:tracePt t="37192" x="3181350" y="3000375"/>
          <p14:tracePt t="37192" x="3190875" y="2990850"/>
          <p14:tracePt t="37208" x="3209925" y="2971800"/>
          <p14:tracePt t="37222" x="3248025" y="2962275"/>
          <p14:tracePt t="37239" x="3286125" y="2952750"/>
          <p14:tracePt t="37255" x="3314700" y="2952750"/>
          <p14:tracePt t="37272" x="3343275" y="2952750"/>
          <p14:tracePt t="37515" x="3343275" y="2943225"/>
          <p14:tracePt t="37529" x="3352800" y="2933700"/>
          <p14:tracePt t="37538" x="3352800" y="2924175"/>
          <p14:tracePt t="37539" x="3352800" y="2914650"/>
          <p14:tracePt t="37573" x="3352800" y="2905125"/>
          <p14:tracePt t="37574" x="3333750" y="2895600"/>
          <p14:tracePt t="37588" x="3248025" y="2876550"/>
          <p14:tracePt t="37606" x="3200400" y="2867025"/>
          <p14:tracePt t="37622" x="3152775" y="2847975"/>
          <p14:tracePt t="37638" x="3076575" y="2828925"/>
          <p14:tracePt t="37655" x="3038475" y="2819400"/>
          <p14:tracePt t="37672" x="3009900" y="2819400"/>
          <p14:tracePt t="37688" x="3000375" y="2809875"/>
          <p14:tracePt t="37725" x="2990850" y="2809875"/>
          <p14:tracePt t="37940" x="2981325" y="2809875"/>
          <p14:tracePt t="37947" x="2971800" y="2809875"/>
          <p14:tracePt t="37951" x="2952750" y="2809875"/>
          <p14:tracePt t="37958" x="2895600" y="2809875"/>
          <p14:tracePt t="37972" x="2781300" y="2809875"/>
          <p14:tracePt t="37989" x="2686050" y="2809875"/>
          <p14:tracePt t="38005" x="2667000" y="2809875"/>
          <p14:tracePt t="38022" x="2638425" y="2800350"/>
          <p14:tracePt t="38038" x="2628900" y="2800350"/>
          <p14:tracePt t="38055" x="2619375" y="2800350"/>
          <p14:tracePt t="38098" x="2619375" y="2790825"/>
          <p14:tracePt t="38106" x="2628900" y="2781300"/>
          <p14:tracePt t="38106" x="2695575" y="2733675"/>
          <p14:tracePt t="38122" x="2962275" y="2619375"/>
          <p14:tracePt t="38138" x="3190875" y="2552700"/>
          <p14:tracePt t="38155" x="3543300" y="2533650"/>
          <p14:tracePt t="38171" x="3962400" y="2562225"/>
          <p14:tracePt t="38188" x="4219575" y="2609850"/>
          <p14:tracePt t="38205" x="4572000" y="2628900"/>
          <p14:tracePt t="38222" x="4867275" y="2628900"/>
          <p14:tracePt t="38239" x="4933950" y="2628900"/>
          <p14:tracePt t="38255" x="4943475" y="2628900"/>
          <p14:tracePt t="38272" x="4953000" y="2628900"/>
          <p14:tracePt t="38480" x="4981575" y="2619375"/>
          <p14:tracePt t="38484" x="5038725" y="2590800"/>
          <p14:tracePt t="38489" x="5143500" y="2562225"/>
          <p14:tracePt t="38505" x="5400675" y="2505075"/>
          <p14:tracePt t="38505" x="5686425" y="2428875"/>
          <p14:tracePt t="38505" x="5810250" y="2390775"/>
          <p14:tracePt t="38522" x="6038850" y="2286000"/>
          <p14:tracePt t="38538" x="6276975" y="2095500"/>
          <p14:tracePt t="38555" x="6315075" y="2019300"/>
          <p14:tracePt t="38555" x="6324600" y="2000250"/>
          <p14:tracePt t="38572" x="6324600" y="1962150"/>
          <p14:tracePt t="38588" x="6296025" y="1924050"/>
          <p14:tracePt t="38605" x="6162675" y="1876425"/>
          <p14:tracePt t="38621" x="6067425" y="1866900"/>
          <p14:tracePt t="38621" x="6010275" y="1866900"/>
          <p14:tracePt t="38638" x="5876925" y="1866900"/>
          <p14:tracePt t="38654" x="5657850" y="1924050"/>
          <p14:tracePt t="38671" x="5467350" y="2009775"/>
          <p14:tracePt t="38688" x="5210175" y="2171700"/>
          <p14:tracePt t="38705" x="5048250" y="2305050"/>
          <p14:tracePt t="38721" x="4972050" y="2381250"/>
          <p14:tracePt t="38739" x="4953000" y="2428875"/>
          <p14:tracePt t="38755" x="4943475" y="2505075"/>
          <p14:tracePt t="38771" x="5010150" y="2647950"/>
          <p14:tracePt t="38788" x="5172075" y="2790825"/>
          <p14:tracePt t="38805" x="5429250" y="2933700"/>
          <p14:tracePt t="38821" x="5715000" y="2962275"/>
          <p14:tracePt t="38838" x="5915025" y="2952750"/>
          <p14:tracePt t="38855" x="6162675" y="2857500"/>
          <p14:tracePt t="38871" x="6391275" y="2724150"/>
          <p14:tracePt t="38888" x="6438900" y="2676525"/>
          <p14:tracePt t="38905" x="6448425" y="2543175"/>
          <p14:tracePt t="38921" x="6315075" y="2286000"/>
          <p14:tracePt t="38938" x="6162675" y="2162175"/>
          <p14:tracePt t="38955" x="5953125" y="2095500"/>
          <p14:tracePt t="38971" x="5676900" y="2095500"/>
          <p14:tracePt t="38988" x="5486400" y="2171700"/>
          <p14:tracePt t="39005" x="5314950" y="2276475"/>
          <p14:tracePt t="39021" x="5114925" y="2438400"/>
          <p14:tracePt t="39038" x="5000625" y="2562225"/>
          <p14:tracePt t="39055" x="4962525" y="2600325"/>
          <p14:tracePt t="39071" x="4943475" y="2638425"/>
          <p14:tracePt t="39088" x="4943475" y="2676525"/>
          <p14:tracePt t="39105" x="4933950" y="2695575"/>
          <p14:tracePt t="39121" x="4933950" y="2724150"/>
          <p14:tracePt t="39138" x="4933950" y="2752725"/>
          <p14:tracePt t="39155" x="4933950" y="2762250"/>
          <p14:tracePt t="39171" x="4943475" y="2762250"/>
          <p14:tracePt t="39188" x="4953000" y="2771775"/>
          <p14:tracePt t="39314" x="4962525" y="2771775"/>
          <p14:tracePt t="39438" x="4953000" y="2771775"/>
          <p14:tracePt t="39442" x="4953000" y="2781300"/>
          <p14:tracePt t="39451" x="4943475" y="2781300"/>
          <p14:tracePt t="39457" x="4895850" y="2790825"/>
          <p14:tracePt t="39471" x="4867275" y="2790825"/>
          <p14:tracePt t="39488" x="4819650" y="2781300"/>
          <p14:tracePt t="39504" x="4772025" y="2724150"/>
          <p14:tracePt t="39521" x="4762500" y="2619375"/>
          <p14:tracePt t="39538" x="4781550" y="2505075"/>
          <p14:tracePt t="39555" x="4953000" y="2228850"/>
          <p14:tracePt t="39571" x="5000625" y="2171700"/>
          <p14:tracePt t="39588" x="5057775" y="2143125"/>
          <p14:tracePt t="39604" x="5095875" y="2124075"/>
          <p14:tracePt t="39621" x="5114925" y="2124075"/>
          <p14:tracePt t="39638" x="5219700" y="2228850"/>
          <p14:tracePt t="39655" x="5305425" y="2371725"/>
          <p14:tracePt t="39671" x="5362575" y="2495550"/>
          <p14:tracePt t="39688" x="5400675" y="2686050"/>
          <p14:tracePt t="39705" x="5400675" y="2781300"/>
          <p14:tracePt t="39721" x="5400675" y="2838450"/>
          <p14:tracePt t="39738" x="5381625" y="2886075"/>
          <p14:tracePt t="39755" x="5362575" y="2905125"/>
          <p14:tracePt t="39771" x="5343525" y="2905125"/>
          <p14:tracePt t="39788" x="5286375" y="2895600"/>
          <p14:tracePt t="39805" x="5229225" y="2857500"/>
          <p14:tracePt t="39821" x="5162550" y="2733675"/>
          <p14:tracePt t="39838" x="5133975" y="2543175"/>
          <p14:tracePt t="39854" x="5172075" y="2362200"/>
          <p14:tracePt t="39871" x="5286375" y="2171700"/>
          <p14:tracePt t="39887" x="5334000" y="2105025"/>
          <p14:tracePt t="39904" x="5391150" y="2057400"/>
          <p14:tracePt t="39921" x="5438775" y="2057400"/>
          <p14:tracePt t="39937" x="5486400" y="2105025"/>
          <p14:tracePt t="39954" x="5524500" y="2162175"/>
          <p14:tracePt t="39971" x="5534025" y="2219325"/>
          <p14:tracePt t="39987" x="5534025" y="2305050"/>
          <p14:tracePt t="40004" x="5486400" y="2409825"/>
          <p14:tracePt t="40021" x="5457825" y="2447925"/>
          <p14:tracePt t="40038" x="5438775" y="2466975"/>
          <p14:tracePt t="40054" x="5429250" y="2476500"/>
          <p14:tracePt t="40071" x="5410200" y="2476500"/>
          <p14:tracePt t="40087" x="5400675" y="2476500"/>
          <p14:tracePt t="40104" x="5391150" y="2476500"/>
          <p14:tracePt t="40121" x="5391150" y="2466975"/>
          <p14:tracePt t="40137" x="5391150" y="2457450"/>
          <p14:tracePt t="40179" x="5391150" y="2447925"/>
          <p14:tracePt t="40206" x="5400675" y="2447925"/>
          <p14:tracePt t="40220" x="5410200" y="2447925"/>
          <p14:tracePt t="40508" x="5410200" y="2438400"/>
          <p14:tracePt t="40517" x="5391150" y="2419350"/>
          <p14:tracePt t="40525" x="5343525" y="2371725"/>
          <p14:tracePt t="40526" x="5153025" y="2247900"/>
          <p14:tracePt t="40537" x="4857750" y="2152650"/>
          <p14:tracePt t="40554" x="4181475" y="2066925"/>
          <p14:tracePt t="40571" x="3352800" y="2076450"/>
          <p14:tracePt t="40587" x="2819400" y="2152650"/>
          <p14:tracePt t="40604" x="2305050" y="2247900"/>
          <p14:tracePt t="40621" x="2085975" y="2314575"/>
          <p14:tracePt t="40637" x="2019300" y="2343150"/>
          <p14:tracePt t="40654" x="1981200" y="2362200"/>
          <p14:tracePt t="40715" x="1990725" y="2362200"/>
          <p14:tracePt t="40911" x="1990725" y="2352675"/>
          <p14:tracePt t="40915" x="1981200" y="2333625"/>
          <p14:tracePt t="40919" x="1962150" y="2314575"/>
          <p14:tracePt t="40927" x="1885950" y="2238375"/>
          <p14:tracePt t="40937" x="1666875" y="2133600"/>
          <p14:tracePt t="40954" x="1514475" y="2085975"/>
          <p14:tracePt t="40970" x="1381125" y="2085975"/>
          <p14:tracePt t="40987" x="1238250" y="2114550"/>
          <p14:tracePt t="41004" x="962025" y="2228850"/>
          <p14:tracePt t="41020" x="828675" y="2324100"/>
          <p14:tracePt t="41037" x="676275" y="2466975"/>
          <p14:tracePt t="41054" x="542925" y="2609850"/>
          <p14:tracePt t="41070" x="485775" y="2686050"/>
          <p14:tracePt t="41087" x="400050" y="2809875"/>
          <p14:tracePt t="41104" x="371475" y="2952750"/>
          <p14:tracePt t="41120" x="371475" y="3057525"/>
          <p14:tracePt t="41137" x="390525" y="3267075"/>
          <p14:tracePt t="41154" x="419100" y="3352800"/>
          <p14:tracePt t="41170" x="466725" y="3390900"/>
          <p14:tracePt t="41187" x="533400" y="3409950"/>
          <p14:tracePt t="41204" x="561975" y="3409950"/>
          <p14:tracePt t="41221" x="590550" y="3381375"/>
          <p14:tracePt t="41416" x="590550" y="3390900"/>
          <p14:tracePt t="41420" x="571500" y="3409950"/>
          <p14:tracePt t="41428" x="542925" y="3457575"/>
          <p14:tracePt t="41432" x="523875" y="3505200"/>
          <p14:tracePt t="41438" x="457200" y="3638550"/>
          <p14:tracePt t="41453" x="400050" y="4067175"/>
          <p14:tracePt t="41471" x="438150" y="4248150"/>
          <p14:tracePt t="41487" x="485775" y="4486275"/>
          <p14:tracePt t="41503" x="514350" y="4572000"/>
          <p14:tracePt t="41520" x="533400" y="4600575"/>
          <p14:tracePt t="41537" x="542925" y="4619625"/>
          <p14:tracePt t="41554" x="552450" y="4619625"/>
          <p14:tracePt t="41570" x="561975" y="4629150"/>
          <p14:tracePt t="41587" x="571500" y="4629150"/>
          <p14:tracePt t="41604" x="581025" y="4638675"/>
          <p14:tracePt t="41947" x="590550" y="4638675"/>
          <p14:tracePt t="42450" x="600075" y="4638675"/>
          <p14:tracePt t="42457" x="609600" y="4648200"/>
          <p14:tracePt t="42458" x="676275" y="4705350"/>
          <p14:tracePt t="42469" x="809625" y="4819650"/>
          <p14:tracePt t="42485" x="914400" y="4933950"/>
          <p14:tracePt t="42502" x="1047750" y="5067300"/>
          <p14:tracePt t="42519" x="1066800" y="5095875"/>
          <p14:tracePt t="42535" x="1076325" y="5124450"/>
          <p14:tracePt t="42552" x="1085850" y="5143500"/>
          <p14:tracePt t="42600" x="1085850" y="5153025"/>
          <p14:tracePt t="42698" x="1095375" y="5153025"/>
          <p14:tracePt t="42723" x="1095375" y="5143500"/>
          <p14:tracePt t="42739" x="1095375" y="5133975"/>
          <p14:tracePt t="42742" x="1104900" y="5133975"/>
          <p14:tracePt t="42751" x="1114425" y="5124450"/>
          <p14:tracePt t="42769" x="1123950" y="5124450"/>
          <p14:tracePt t="42785" x="1143000" y="5114925"/>
          <p14:tracePt t="42802" x="1162050" y="5114925"/>
          <p14:tracePt t="42819" x="1171575" y="5105400"/>
          <p14:tracePt t="42835" x="1190625" y="5105400"/>
          <p14:tracePt t="42852" x="1200150" y="5105400"/>
          <p14:tracePt t="42889" x="1200150" y="5095875"/>
          <p14:tracePt t="43165" x="1209675" y="5095875"/>
          <p14:tracePt t="43174" x="1219200" y="5086350"/>
          <p14:tracePt t="43177" x="1247775" y="5076825"/>
          <p14:tracePt t="43185" x="1362075" y="5038725"/>
          <p14:tracePt t="43202" x="1590675" y="4991100"/>
          <p14:tracePt t="43218" x="1952625" y="4991100"/>
          <p14:tracePt t="43235" x="2190750" y="5029200"/>
          <p14:tracePt t="43252" x="2505075" y="5057775"/>
          <p14:tracePt t="43268" x="2886075" y="5029200"/>
          <p14:tracePt t="43285" x="3067050" y="5029200"/>
          <p14:tracePt t="43303" x="3314700" y="5029200"/>
          <p14:tracePt t="43318" x="3495675" y="5029200"/>
          <p14:tracePt t="43335" x="3609975" y="5029200"/>
          <p14:tracePt t="43352" x="3686175" y="5010150"/>
          <p14:tracePt t="43368" x="3743325" y="4991100"/>
          <p14:tracePt t="43385" x="3781425" y="4962525"/>
          <p14:tracePt t="43402" x="3810000" y="4905375"/>
          <p14:tracePt t="43418" x="3848100" y="4829175"/>
          <p14:tracePt t="43435" x="3848100" y="4800600"/>
          <p14:tracePt t="43452" x="3848100" y="4772025"/>
          <p14:tracePt t="43468" x="3743325" y="4591050"/>
          <p14:tracePt t="43485" x="3609975" y="4457700"/>
          <p14:tracePt t="43502" x="3324225" y="4286250"/>
          <p14:tracePt t="43518" x="2933700" y="4229100"/>
          <p14:tracePt t="43535" x="2628900" y="4229100"/>
          <p14:tracePt t="43552" x="2028825" y="4352925"/>
          <p14:tracePt t="43568" x="1533525" y="4533900"/>
          <p14:tracePt t="43585" x="1304925" y="4619625"/>
          <p14:tracePt t="43602" x="1019175" y="4772025"/>
          <p14:tracePt t="43618" x="904875" y="4829175"/>
          <p14:tracePt t="43634" x="876300" y="4848225"/>
          <p14:tracePt t="43652" x="857250" y="4905375"/>
          <p14:tracePt t="43668" x="847725" y="4943475"/>
          <p14:tracePt t="43685" x="866775" y="5057775"/>
          <p14:tracePt t="43701" x="971550" y="5219700"/>
          <p14:tracePt t="43718" x="1038225" y="5295900"/>
          <p14:tracePt t="43735" x="1171575" y="5391150"/>
          <p14:tracePt t="43751" x="1352550" y="5476875"/>
          <p14:tracePt t="43769" x="1485900" y="5505450"/>
          <p14:tracePt t="43785" x="1771650" y="5514975"/>
          <p14:tracePt t="43802" x="2085975" y="5486400"/>
          <p14:tracePt t="43819" x="2381250" y="5391150"/>
          <p14:tracePt t="43835" x="2533650" y="5286375"/>
          <p14:tracePt t="43852" x="2667000" y="5095875"/>
          <p14:tracePt t="43868" x="2714625" y="4819650"/>
          <p14:tracePt t="43885" x="2705100" y="4610100"/>
          <p14:tracePt t="43901" x="2619375" y="4400550"/>
          <p14:tracePt t="43919" x="2533650" y="4324350"/>
          <p14:tracePt t="43935" x="2486025" y="4286250"/>
          <p14:tracePt t="43952" x="2409825" y="4257675"/>
          <p14:tracePt t="43968" x="2286000" y="4257675"/>
          <p14:tracePt t="43985" x="2171700" y="4305300"/>
          <p14:tracePt t="44001" x="1924050" y="4457700"/>
          <p14:tracePt t="44018" x="1714500" y="4619625"/>
          <p14:tracePt t="44035" x="1638300" y="4695825"/>
          <p14:tracePt t="44035" x="1628775" y="4724400"/>
          <p14:tracePt t="44052" x="1600200" y="4791075"/>
          <p14:tracePt t="44068" x="1600200" y="4867275"/>
          <p14:tracePt t="44085" x="1781175" y="5048250"/>
          <p14:tracePt t="44102" x="1981200" y="5153025"/>
          <p14:tracePt t="44118" x="2362200" y="5238750"/>
          <p14:tracePt t="44135" x="2762250" y="5257800"/>
          <p14:tracePt t="44152" x="3000375" y="5210175"/>
          <p14:tracePt t="44168" x="3219450" y="5105400"/>
          <p14:tracePt t="44185" x="3305175" y="5000625"/>
          <p14:tracePt t="44201" x="3324225" y="4895850"/>
          <p14:tracePt t="44218" x="3286125" y="4629150"/>
          <p14:tracePt t="44235" x="3190875" y="4457700"/>
          <p14:tracePt t="44252" x="3114675" y="4391025"/>
          <p14:tracePt t="44268" x="2943225" y="4333875"/>
          <p14:tracePt t="44285" x="2676525" y="4324350"/>
          <p14:tracePt t="44302" x="2466975" y="4362450"/>
          <p14:tracePt t="44319" x="2143125" y="4476750"/>
          <p14:tracePt t="44335" x="1857375" y="4638675"/>
          <p14:tracePt t="44351" x="1704975" y="4772025"/>
          <p14:tracePt t="44368" x="1657350" y="4829175"/>
          <p14:tracePt t="44385" x="1619250" y="4886325"/>
          <p14:tracePt t="44401" x="1657350" y="5019675"/>
          <p14:tracePt t="44418" x="1790700" y="5133975"/>
          <p14:tracePt t="44435" x="2143125" y="5257800"/>
          <p14:tracePt t="44451" x="2543175" y="5324475"/>
          <p14:tracePt t="44468" x="2790825" y="5334000"/>
          <p14:tracePt t="44485" x="3105150" y="5324475"/>
          <p14:tracePt t="44501" x="3286125" y="5248275"/>
          <p14:tracePt t="44518" x="3352800" y="5172075"/>
          <p14:tracePt t="44535" x="3371850" y="4933950"/>
          <p14:tracePt t="44552" x="3305175" y="4743450"/>
          <p14:tracePt t="44568" x="3228975" y="4600575"/>
          <p14:tracePt t="44568" x="3181350" y="4543425"/>
          <p14:tracePt t="44585" x="3057525" y="4476750"/>
          <p14:tracePt t="44601" x="2924175" y="4438650"/>
          <p14:tracePt t="44618" x="2819400" y="4438650"/>
          <p14:tracePt t="44635" x="2514600" y="4533900"/>
          <p14:tracePt t="44651" x="2238375" y="4714875"/>
          <p14:tracePt t="44668" x="2095500" y="4838700"/>
          <p14:tracePt t="44668" x="2057400" y="4876800"/>
          <p14:tracePt t="44685" x="2000250" y="4953000"/>
          <p14:tracePt t="44701" x="1962150" y="5057775"/>
          <p14:tracePt t="44718" x="1981200" y="5153025"/>
          <p14:tracePt t="44735" x="2076450" y="5238750"/>
          <p14:tracePt t="44751" x="2266950" y="5353050"/>
          <p14:tracePt t="44768" x="2457450" y="5419725"/>
          <p14:tracePt t="44784" x="2562225" y="5429250"/>
          <p14:tracePt t="44801" x="2667000" y="5419725"/>
          <p14:tracePt t="44818" x="2724150" y="5372100"/>
          <p14:tracePt t="44835" x="2743200" y="5334000"/>
          <p14:tracePt t="44835" x="2743200" y="5314950"/>
          <p14:tracePt t="44851" x="2743200" y="5276850"/>
          <p14:tracePt t="44867" x="2743200" y="5248275"/>
          <p14:tracePt t="44884" x="2743200" y="5229225"/>
          <p14:tracePt t="44901" x="2743200" y="5219700"/>
          <p14:tracePt t="44918" x="2733675" y="5210175"/>
          <p14:tracePt t="44962" x="2724150" y="5210175"/>
          <p14:tracePt t="44971" x="2714625" y="5210175"/>
          <p14:tracePt t="44986" x="2705100" y="5210175"/>
          <p14:tracePt t="45007" x="2695575" y="5219700"/>
          <p14:tracePt t="45089" x="2695575" y="5229225"/>
          <p14:tracePt t="45156" x="2686050" y="5229225"/>
          <p14:tracePt t="45243" x="2676525" y="5229225"/>
          <p14:tracePt t="45247" x="2667000" y="5229225"/>
          <p14:tracePt t="45258" x="2638425" y="5229225"/>
          <p14:tracePt t="45258" x="2600325" y="5229225"/>
          <p14:tracePt t="45267" x="2409825" y="5181600"/>
          <p14:tracePt t="45284" x="2171700" y="5086350"/>
          <p14:tracePt t="45301" x="2114550" y="5029200"/>
          <p14:tracePt t="45317" x="2085975" y="4943475"/>
          <p14:tracePt t="45317" x="2085975" y="4876800"/>
          <p14:tracePt t="45335" x="2171700" y="4695825"/>
          <p14:tracePt t="45351" x="2400300" y="4486275"/>
          <p14:tracePt t="45368" x="2600325" y="4352925"/>
          <p14:tracePt t="45384" x="2828925" y="4248150"/>
          <p14:tracePt t="45401" x="2905125" y="4238625"/>
          <p14:tracePt t="45418" x="3000375" y="4276725"/>
          <p14:tracePt t="45434" x="3067050" y="4371975"/>
          <p14:tracePt t="45451" x="3114675" y="4476750"/>
          <p14:tracePt t="45468" x="3190875" y="4724400"/>
          <p14:tracePt t="45484" x="3200400" y="4791075"/>
          <p14:tracePt t="45501" x="3200400" y="4848225"/>
          <p14:tracePt t="45517" x="3200400" y="4857750"/>
          <p14:tracePt t="45534" x="3200400" y="4867275"/>
          <p14:tracePt t="45721" x="3200400" y="4876800"/>
          <p14:tracePt t="46015" x="3190875" y="4876800"/>
          <p14:tracePt t="47263" x="3181350" y="4876800"/>
          <p14:tracePt t="47267" x="3162300" y="4886325"/>
          <p14:tracePt t="47273" x="3086100" y="4895850"/>
          <p14:tracePt t="47277" x="2952750" y="4895850"/>
          <p14:tracePt t="47285" x="2457450" y="4905375"/>
          <p14:tracePt t="47300" x="1790700" y="4905375"/>
          <p14:tracePt t="47317" x="1524000" y="4905375"/>
          <p14:tracePt t="47333" x="1219200" y="4838700"/>
          <p14:tracePt t="47351" x="1114425" y="4800600"/>
          <p14:tracePt t="47367" x="1085850" y="4781550"/>
          <p14:tracePt t="47383" x="1066800" y="4752975"/>
          <p14:tracePt t="47400" x="1057275" y="4714875"/>
          <p14:tracePt t="47417" x="1057275" y="4686300"/>
          <p14:tracePt t="47433" x="1095375" y="4629150"/>
          <p14:tracePt t="47450" x="1133475" y="4600575"/>
          <p14:tracePt t="47467" x="1181100" y="4572000"/>
          <p14:tracePt t="47483" x="1247775" y="4562475"/>
          <p14:tracePt t="47500" x="1314450" y="4562475"/>
          <p14:tracePt t="47516" x="1362075" y="4562475"/>
          <p14:tracePt t="47533" x="1447800" y="4600575"/>
          <p14:tracePt t="47550" x="1581150" y="4695825"/>
          <p14:tracePt t="47566" x="1657350" y="4791075"/>
          <p14:tracePt t="47583" x="1704975" y="4848225"/>
          <p14:tracePt t="47600" x="1733550" y="4962525"/>
          <p14:tracePt t="47616" x="1733550" y="4991100"/>
          <p14:tracePt t="47633" x="1733550" y="5010150"/>
          <p14:tracePt t="47650" x="1733550" y="5019675"/>
          <p14:tracePt t="47727" x="1733550" y="5029200"/>
          <p14:tracePt t="47820" x="1743075" y="5029200"/>
          <p14:tracePt t="51495" x="1743075" y="5019675"/>
          <p14:tracePt t="51520" x="1743075" y="5010150"/>
          <p14:tracePt t="51530" x="1743075" y="5000625"/>
          <p14:tracePt t="51546" x="1733550" y="5000625"/>
          <p14:tracePt t="51551" x="1733550" y="4991100"/>
          <p14:tracePt t="51566" x="1733550" y="4981575"/>
          <p14:tracePt t="51595" x="1733550" y="4972050"/>
          <p14:tracePt t="51957" x="1743075" y="4972050"/>
          <p14:tracePt t="51961" x="1771650" y="4972050"/>
          <p14:tracePt t="51970" x="1809750" y="4962525"/>
          <p14:tracePt t="51982" x="2047875" y="4953000"/>
          <p14:tracePt t="51983" x="2381250" y="4924425"/>
          <p14:tracePt t="51998" x="2857500" y="4914900"/>
          <p14:tracePt t="52015" x="3295650" y="4924425"/>
          <p14:tracePt t="52032" x="3438525" y="4953000"/>
          <p14:tracePt t="52049" x="3581400" y="4953000"/>
          <p14:tracePt t="52065" x="3619500" y="4953000"/>
          <p14:tracePt t="52858" x="3619500" y="4962525"/>
          <p14:tracePt t="52872" x="3609975" y="4962525"/>
          <p14:tracePt t="52882" x="3590925" y="4972050"/>
          <p14:tracePt t="52882" x="3495675" y="5000625"/>
          <p14:tracePt t="52898" x="3390900" y="5019675"/>
          <p14:tracePt t="52915" x="3362325" y="5029200"/>
          <p14:tracePt t="52932" x="3343275" y="5029200"/>
          <p14:tracePt t="52970" x="3333750" y="5029200"/>
          <p14:tracePt t="54978" x="3343275" y="5029200"/>
          <p14:tracePt t="54982" x="3371850" y="5019675"/>
          <p14:tracePt t="54991" x="3457575" y="4972050"/>
          <p14:tracePt t="54997" x="3981450" y="4791075"/>
          <p14:tracePt t="55014" x="4800600" y="4800600"/>
          <p14:tracePt t="55031" x="5305425" y="4876800"/>
          <p14:tracePt t="55047" x="5800725" y="4953000"/>
          <p14:tracePt t="55064" x="5991225" y="4962525"/>
          <p14:tracePt t="55081" x="6019800" y="4962525"/>
          <p14:tracePt t="55128" x="6029325" y="4962525"/>
          <p14:tracePt t="55337" x="6029325" y="4953000"/>
          <p14:tracePt t="55349" x="6029325" y="4943475"/>
          <p14:tracePt t="55353" x="6038850" y="4943475"/>
          <p14:tracePt t="55364" x="6048375" y="4933950"/>
          <p14:tracePt t="55365" x="6048375" y="4924425"/>
          <p14:tracePt t="55381" x="6048375" y="4914900"/>
          <p14:tracePt t="55397" x="5924550" y="4895850"/>
          <p14:tracePt t="55414" x="5600700" y="4914900"/>
          <p14:tracePt t="55431" x="5305425" y="4943475"/>
          <p14:tracePt t="55448" x="4905375" y="5000625"/>
          <p14:tracePt t="55465" x="4714875" y="5048250"/>
          <p14:tracePt t="55481" x="4505325" y="5105400"/>
          <p14:tracePt t="55497" x="4438650" y="5114925"/>
          <p14:tracePt t="55514" x="4429125" y="5114925"/>
          <p14:tracePt t="55751" x="4419600" y="5114925"/>
          <p14:tracePt t="55755" x="4410075" y="5114925"/>
          <p14:tracePt t="55764" x="4400550" y="5114925"/>
          <p14:tracePt t="55767" x="4371975" y="5076825"/>
          <p14:tracePt t="55781" x="4362450" y="5010150"/>
          <p14:tracePt t="55797" x="4429125" y="4886325"/>
          <p14:tracePt t="55814" x="4781550" y="4752975"/>
          <p14:tracePt t="55831" x="5219700" y="4743450"/>
          <p14:tracePt t="55847" x="5962650" y="4886325"/>
          <p14:tracePt t="55864" x="6572250" y="5105400"/>
          <p14:tracePt t="55881" x="6743700" y="5210175"/>
          <p14:tracePt t="55881" x="6781800" y="5238750"/>
          <p14:tracePt t="55898" x="6819900" y="5257800"/>
          <p14:tracePt t="55914" x="6838950" y="5267325"/>
          <p14:tracePt t="55931" x="6838950" y="5276850"/>
          <p14:tracePt t="55983" x="6829425" y="5276850"/>
          <p14:tracePt t="55995" x="6819900" y="5276850"/>
          <p14:tracePt t="56018" x="6810375" y="5276850"/>
          <p14:tracePt t="56186" x="6810375" y="5267325"/>
          <p14:tracePt t="56196" x="6810375" y="5248275"/>
          <p14:tracePt t="56204" x="6800850" y="5200650"/>
          <p14:tracePt t="56214" x="6781800" y="5086350"/>
          <p14:tracePt t="56231" x="6724650" y="4772025"/>
          <p14:tracePt t="56247" x="6705600" y="4714875"/>
          <p14:tracePt t="56264" x="6705600" y="4686300"/>
          <p14:tracePt t="56264" x="6705600" y="4667250"/>
          <p14:tracePt t="56306" x="6705600" y="4657725"/>
          <p14:tracePt t="56360" x="6705600" y="4667250"/>
          <p14:tracePt t="56394" x="6705600" y="4676775"/>
          <p14:tracePt t="56407" x="6705600" y="4686300"/>
          <p14:tracePt t="56433" x="6705600" y="4695825"/>
          <p14:tracePt t="56462" x="6705600" y="4705350"/>
          <p14:tracePt t="56483" x="6705600" y="4714875"/>
          <p14:tracePt t="56575" x="6715125" y="4705350"/>
          <p14:tracePt t="56584" x="6724650" y="4705350"/>
          <p14:tracePt t="56588" x="6724650" y="4686300"/>
          <p14:tracePt t="56597" x="6724650" y="4676775"/>
          <p14:tracePt t="56614" x="6724650" y="4667250"/>
          <p14:tracePt t="56799" x="6715125" y="4667250"/>
          <p14:tracePt t="56803" x="6705600" y="4667250"/>
          <p14:tracePt t="56813" x="6677025" y="4676775"/>
          <p14:tracePt t="56814" x="6391275" y="4800600"/>
          <p14:tracePt t="56830" x="6172200" y="4867275"/>
          <p14:tracePt t="56847" x="5810250" y="5010150"/>
          <p14:tracePt t="56864" x="5505450" y="5124450"/>
          <p14:tracePt t="56880" x="5353050" y="5191125"/>
          <p14:tracePt t="56897" x="5210175" y="5248275"/>
          <p14:tracePt t="56914" x="5162550" y="5276850"/>
          <p14:tracePt t="56930" x="5133975" y="5286375"/>
          <p14:tracePt t="57225" x="5133975" y="5276850"/>
          <p14:tracePt t="57231" x="5172075" y="5172075"/>
          <p14:tracePt t="57236" x="5219700" y="5114925"/>
          <p14:tracePt t="57247" x="5514975" y="4914900"/>
          <p14:tracePt t="57263" x="5838825" y="4752975"/>
          <p14:tracePt t="57280" x="6229350" y="4591050"/>
          <p14:tracePt t="57297" x="6448425" y="4533900"/>
          <p14:tracePt t="57313" x="6496050" y="4524375"/>
          <p14:tracePt t="57637" x="6505575" y="4524375"/>
          <p14:tracePt t="57641" x="6524625" y="4514850"/>
          <p14:tracePt t="57657" x="6581775" y="4486275"/>
          <p14:tracePt t="57658" x="6619875" y="4467225"/>
          <p14:tracePt t="57663" x="6743700" y="4391025"/>
          <p14:tracePt t="57680" x="6829425" y="4333875"/>
          <p14:tracePt t="57696" x="6858000" y="4314825"/>
          <p14:tracePt t="57713" x="6858000" y="4305300"/>
          <p14:tracePt t="57729" x="6858000" y="4295775"/>
          <p14:tracePt t="57746" x="6858000" y="4276725"/>
          <p14:tracePt t="57781" x="6858000" y="4267200"/>
          <p14:tracePt t="57781" x="6848475" y="4267200"/>
          <p14:tracePt t="57835" x="6838950" y="4267200"/>
          <p14:tracePt t="57878" x="6838950" y="4257675"/>
          <p14:tracePt t="58144" x="6838950" y="4248150"/>
          <p14:tracePt t="58173" x="6838950" y="4238625"/>
          <p14:tracePt t="58218" x="6838950" y="4229100"/>
          <p14:tracePt t="58237" x="6838950" y="4219575"/>
          <p14:tracePt t="58242" x="6838950" y="4210050"/>
          <p14:tracePt t="58255" x="6848475" y="4210050"/>
          <p14:tracePt t="58263" x="6848475" y="4200525"/>
          <p14:tracePt t="58263" x="6848475" y="4191000"/>
          <p14:tracePt t="58279" x="6858000" y="4191000"/>
          <p14:tracePt t="58279" x="6858000" y="4181475"/>
          <p14:tracePt t="58297" x="6867525" y="4181475"/>
          <p14:tracePt t="58313" x="6877050" y="4171950"/>
          <p14:tracePt t="58329" x="6886575" y="4133850"/>
          <p14:tracePt t="58367" x="6886575" y="4124325"/>
          <p14:tracePt t="58379" x="6896100" y="4124325"/>
          <p14:tracePt t="58384" x="6905625" y="4114800"/>
          <p14:tracePt t="58430" x="6905625" y="4105275"/>
          <p14:tracePt t="58495" x="6915150" y="4105275"/>
          <p14:tracePt t="58558" x="6915150" y="4095750"/>
          <p14:tracePt t="58740" x="6924675" y="4095750"/>
          <p14:tracePt t="58976" x="6924675" y="4105275"/>
          <p14:tracePt t="58989" x="6934200" y="4105275"/>
          <p14:tracePt t="59001" x="6934200" y="4114800"/>
          <p14:tracePt t="59026" x="6934200" y="4124325"/>
          <p14:tracePt t="59051" x="6934200" y="4133850"/>
          <p14:tracePt t="59113" x="6934200" y="4143375"/>
          <p14:tracePt t="59252" x="6934200" y="4133850"/>
          <p14:tracePt t="59256" x="6934200" y="4124325"/>
          <p14:tracePt t="59262" x="6934200" y="4105275"/>
          <p14:tracePt t="59279" x="6934200" y="4095750"/>
          <p14:tracePt t="59279" x="6934200" y="4076700"/>
          <p14:tracePt t="59296" x="6934200" y="4067175"/>
          <p14:tracePt t="59340" x="6934200" y="4057650"/>
          <p14:tracePt t="59386" x="6943725" y="4057650"/>
          <p14:tracePt t="59535" x="6943725" y="4076700"/>
          <p14:tracePt t="59542" x="6943725" y="4095750"/>
          <p14:tracePt t="59548" x="6943725" y="4105275"/>
          <p14:tracePt t="59562" x="6943725" y="4143375"/>
          <p14:tracePt t="59564" x="6934200" y="4162425"/>
          <p14:tracePt t="59579" x="6934200" y="4181475"/>
          <p14:tracePt t="59596" x="6924675" y="4181475"/>
          <p14:tracePt t="59612" x="6924675" y="4191000"/>
          <p14:tracePt t="59676" x="6924675" y="4200525"/>
          <p14:tracePt t="59748" x="6915150" y="4200525"/>
          <p14:tracePt t="59789" x="6905625" y="4200525"/>
          <p14:tracePt t="59814" x="6905625" y="4191000"/>
          <p14:tracePt t="59847" x="6896100" y="4191000"/>
          <p14:tracePt t="60158" x="6886575" y="4191000"/>
          <p14:tracePt t="60162" x="6877050" y="4191000"/>
          <p14:tracePt t="60168" x="6838950" y="4200525"/>
          <p14:tracePt t="60179" x="6810375" y="4210050"/>
          <p14:tracePt t="60195" x="6734175" y="4210050"/>
          <p14:tracePt t="60212" x="6686550" y="4210050"/>
          <p14:tracePt t="60229" x="6677025" y="4210050"/>
          <p14:tracePt t="60246" x="6667500" y="4210050"/>
          <p14:tracePt t="60301" x="6657975" y="4210050"/>
          <p14:tracePt t="60436" x="6648450" y="4210050"/>
          <p14:tracePt t="60449" x="6629400" y="4210050"/>
          <p14:tracePt t="60462" x="6619875" y="4210050"/>
          <p14:tracePt t="60466" x="6610350" y="4219575"/>
          <p14:tracePt t="60475" x="6591300" y="4219575"/>
          <p14:tracePt t="60499" x="6581775" y="4219575"/>
          <p14:tracePt t="60512" x="6572250" y="4219575"/>
          <p14:tracePt t="60531" x="6562725" y="4219575"/>
          <p14:tracePt t="60601" x="6553200" y="4219575"/>
          <p14:tracePt t="60728" x="6572250" y="4219575"/>
          <p14:tracePt t="60732" x="6591300" y="4219575"/>
          <p14:tracePt t="60741" x="6638925" y="4219575"/>
          <p14:tracePt t="60745" x="6743700" y="4219575"/>
          <p14:tracePt t="60762" x="6943725" y="4219575"/>
          <p14:tracePt t="60779" x="7067550" y="4229100"/>
          <p14:tracePt t="60795" x="7115175" y="4229100"/>
          <p14:tracePt t="60812" x="7143750" y="4229100"/>
          <p14:tracePt t="60922" x="7143750" y="4238625"/>
          <p14:tracePt t="61261" x="7124700" y="4238625"/>
          <p14:tracePt t="61265" x="7096125" y="4238625"/>
          <p14:tracePt t="61273" x="7038975" y="4238625"/>
          <p14:tracePt t="61278" x="6962775" y="4238625"/>
          <p14:tracePt t="61295" x="6838950" y="4238625"/>
          <p14:tracePt t="61312" x="6791325" y="4238625"/>
          <p14:tracePt t="61328" x="6724650" y="4248150"/>
          <p14:tracePt t="61345" x="6696075" y="4248150"/>
          <p14:tracePt t="61345" x="6686550" y="4248150"/>
          <p14:tracePt t="61362" x="6677025" y="4248150"/>
          <p14:tracePt t="61378" x="6657975" y="4248150"/>
          <p14:tracePt t="61431" x="6648450" y="4248150"/>
          <p14:tracePt t="61455" x="6638925" y="4248150"/>
          <p14:tracePt t="61514" x="6629400" y="4248150"/>
          <p14:tracePt t="61543" x="6619875" y="4248150"/>
          <p14:tracePt t="61556" x="6610350" y="4248150"/>
          <p14:tracePt t="61581" x="6600825" y="4248150"/>
          <p14:tracePt t="61602" x="6591300" y="4248150"/>
          <p14:tracePt t="61616" x="6572250" y="4248150"/>
          <p14:tracePt t="61628" x="6553200" y="4248150"/>
          <p14:tracePt t="61629" x="6534150" y="4248150"/>
          <p14:tracePt t="61645" x="6496050" y="4238625"/>
          <p14:tracePt t="61661" x="6486525" y="4238625"/>
          <p14:tracePt t="61678" x="6477000" y="4238625"/>
          <p14:tracePt t="61695" x="6467475" y="4238625"/>
          <p14:tracePt t="61813" x="6467475" y="4229100"/>
          <p14:tracePt t="61856" x="6467475" y="4219575"/>
          <p14:tracePt t="61959" x="6457950" y="4219575"/>
          <p14:tracePt t="62080" x="6457950" y="4229100"/>
          <p14:tracePt t="62085" x="6448425" y="4229100"/>
          <p14:tracePt t="62089" x="6448425" y="4238625"/>
          <p14:tracePt t="62098" x="6429375" y="4257675"/>
          <p14:tracePt t="62111" x="6419850" y="4276725"/>
          <p14:tracePt t="62128" x="6410325" y="4295775"/>
          <p14:tracePt t="62144" x="6400800" y="4305300"/>
          <p14:tracePt t="62161" x="6400800" y="4314825"/>
          <p14:tracePt t="62178" x="6391275" y="4343400"/>
          <p14:tracePt t="62195" x="6391275" y="4362450"/>
          <p14:tracePt t="62211" x="6381750" y="4419600"/>
          <p14:tracePt t="62228" x="6381750" y="4467225"/>
          <p14:tracePt t="62244" x="6381750" y="4486275"/>
          <p14:tracePt t="62261" x="6381750" y="4524375"/>
          <p14:tracePt t="62278" x="6381750" y="4533900"/>
          <p14:tracePt t="62295" x="6391275" y="4552950"/>
          <p14:tracePt t="62311" x="6400800" y="4581525"/>
          <p14:tracePt t="62328" x="6410325" y="4600575"/>
          <p14:tracePt t="62345" x="6419850" y="4610100"/>
          <p14:tracePt t="62361" x="6429375" y="4638675"/>
          <p14:tracePt t="62378" x="6438900" y="4648200"/>
          <p14:tracePt t="62395" x="6457950" y="4676775"/>
          <p14:tracePt t="62411" x="6467475" y="4695825"/>
          <p14:tracePt t="62428" x="6477000" y="4714875"/>
          <p14:tracePt t="62445" x="6496050" y="4724400"/>
          <p14:tracePt t="62461" x="6505575" y="4733925"/>
          <p14:tracePt t="62478" x="6515100" y="4752975"/>
          <p14:tracePt t="62495" x="6543675" y="4772025"/>
          <p14:tracePt t="62511" x="6572250" y="4781550"/>
          <p14:tracePt t="62528" x="6591300" y="4800600"/>
          <p14:tracePt t="62545" x="6619875" y="4819650"/>
          <p14:tracePt t="62561" x="6696075" y="4838700"/>
          <p14:tracePt t="62578" x="6762750" y="4857750"/>
          <p14:tracePt t="62595" x="6810375" y="4867275"/>
          <p14:tracePt t="62611" x="6848475" y="4867275"/>
          <p14:tracePt t="62628" x="6877050" y="4867275"/>
          <p14:tracePt t="62645" x="6905625" y="4867275"/>
          <p14:tracePt t="62661" x="6981825" y="4867275"/>
          <p14:tracePt t="62678" x="7124700" y="4857750"/>
          <p14:tracePt t="62695" x="7219950" y="4857750"/>
          <p14:tracePt t="62695" x="7267575" y="4857750"/>
          <p14:tracePt t="62711" x="7353300" y="4857750"/>
          <p14:tracePt t="62728" x="7439025" y="4848225"/>
          <p14:tracePt t="62744" x="7515225" y="4829175"/>
          <p14:tracePt t="62761" x="7572375" y="4819650"/>
          <p14:tracePt t="62778" x="7629525" y="4810125"/>
          <p14:tracePt t="62795" x="7677150" y="4781550"/>
          <p14:tracePt t="62811" x="7696200" y="4772025"/>
          <p14:tracePt t="62828" x="7734300" y="4743450"/>
          <p14:tracePt t="62844" x="7753350" y="4714875"/>
          <p14:tracePt t="62861" x="7762875" y="4695825"/>
          <p14:tracePt t="62878" x="7772400" y="4667250"/>
          <p14:tracePt t="62894" x="7781925" y="4638675"/>
          <p14:tracePt t="62911" x="7781925" y="4619625"/>
          <p14:tracePt t="62928" x="7800975" y="4581525"/>
          <p14:tracePt t="62944" x="7800975" y="4552950"/>
          <p14:tracePt t="62961" x="7810500" y="4533900"/>
          <p14:tracePt t="62978" x="7820025" y="4514850"/>
          <p14:tracePt t="62994" x="7829550" y="4486275"/>
          <p14:tracePt t="63011" x="7839075" y="4467225"/>
          <p14:tracePt t="63028" x="7839075" y="4457700"/>
          <p14:tracePt t="63044" x="7848600" y="4438650"/>
          <p14:tracePt t="63090" x="7848600" y="4429125"/>
          <p14:tracePt t="63152" x="7848600" y="4419600"/>
          <p14:tracePt t="63605" x="7858125" y="4419600"/>
          <p14:tracePt t="63611" x="7858125" y="4457700"/>
          <p14:tracePt t="63616" x="7858125" y="4467225"/>
          <p14:tracePt t="63627" x="7858125" y="4533900"/>
          <p14:tracePt t="63644" x="7848600" y="4600575"/>
          <p14:tracePt t="63661" x="7820025" y="4648200"/>
          <p14:tracePt t="63677" x="7791450" y="4705350"/>
          <p14:tracePt t="63693" x="7677150" y="4819650"/>
          <p14:tracePt t="63710" x="7439025" y="5010150"/>
          <p14:tracePt t="63727" x="7219950" y="5114925"/>
          <p14:tracePt t="63743" x="6886575" y="5238750"/>
          <p14:tracePt t="63761" x="6581775" y="5324475"/>
          <p14:tracePt t="63777" x="6419850" y="5353050"/>
          <p14:tracePt t="63794" x="6276975" y="5372100"/>
          <p14:tracePt t="63810" x="6219825" y="5372100"/>
          <p14:tracePt t="63828" x="6200775" y="5381625"/>
          <p14:tracePt t="64072" x="6086475" y="5372100"/>
          <p14:tracePt t="64076" x="5905500" y="5353050"/>
          <p14:tracePt t="64083" x="5467350" y="5334000"/>
          <p14:tracePt t="64094" x="4657725" y="5324475"/>
          <p14:tracePt t="64111" x="3914775" y="5400675"/>
          <p14:tracePt t="64127" x="3495675" y="5429250"/>
          <p14:tracePt t="64144" x="3076575" y="5476875"/>
          <p14:tracePt t="64160" x="2790825" y="5486400"/>
          <p14:tracePt t="64177" x="2657475" y="5486400"/>
          <p14:tracePt t="64194" x="2533650" y="5505450"/>
          <p14:tracePt t="64194" x="2505075" y="5505450"/>
          <p14:tracePt t="64211" x="2457450" y="5505450"/>
          <p14:tracePt t="64227" x="2438400" y="5505450"/>
          <p14:tracePt t="64244" x="2400300" y="5505450"/>
          <p14:tracePt t="64261" x="2381250" y="5514975"/>
          <p14:tracePt t="64277" x="2362200" y="5514975"/>
          <p14:tracePt t="64294" x="2343150" y="5514975"/>
          <p14:tracePt t="64310" x="2314575" y="5514975"/>
          <p14:tracePt t="64327" x="2276475" y="5514975"/>
          <p14:tracePt t="64344" x="2238375" y="5514975"/>
          <p14:tracePt t="64361" x="2200275" y="5514975"/>
          <p14:tracePt t="64377" x="2143125" y="5524500"/>
          <p14:tracePt t="64394" x="2085975" y="5524500"/>
          <p14:tracePt t="64410" x="2038350" y="5524500"/>
          <p14:tracePt t="64427" x="2009775" y="5524500"/>
          <p14:tracePt t="64444" x="1990725" y="5524500"/>
          <p14:tracePt t="64460" x="1981200" y="5524500"/>
          <p14:tracePt t="64544" x="2000250" y="5524500"/>
          <p14:tracePt t="64550" x="2019300" y="5524500"/>
          <p14:tracePt t="64554" x="2038350" y="5524500"/>
          <p14:tracePt t="64562" x="2209800" y="5524500"/>
          <p14:tracePt t="64577" x="2419350" y="5524500"/>
          <p14:tracePt t="64577" x="2543175" y="5534025"/>
          <p14:tracePt t="64594" x="2790825" y="5543550"/>
          <p14:tracePt t="64610" x="3276600" y="5543550"/>
          <p14:tracePt t="64627" x="3533775" y="5543550"/>
          <p14:tracePt t="64644" x="3810000" y="5562600"/>
          <p14:tracePt t="64660" x="3933825" y="5581650"/>
          <p14:tracePt t="64677" x="3990975" y="5600700"/>
          <p14:tracePt t="64694" x="4038600" y="5600700"/>
          <p14:tracePt t="64710" x="4076700" y="5610225"/>
          <p14:tracePt t="64727" x="4086225" y="5610225"/>
          <p14:tracePt t="64790" x="4048125" y="5610225"/>
          <p14:tracePt t="64798" x="3962400" y="5610225"/>
          <p14:tracePt t="64802" x="3848100" y="5600700"/>
          <p14:tracePt t="64810" x="3390900" y="5572125"/>
          <p14:tracePt t="64827" x="3181350" y="5562600"/>
          <p14:tracePt t="64843" x="2886075" y="5524500"/>
          <p14:tracePt t="64860" x="2686050" y="5524500"/>
          <p14:tracePt t="64877" x="2552700" y="5524500"/>
          <p14:tracePt t="64894" x="2428875" y="5524500"/>
          <p14:tracePt t="64910" x="2381250" y="5524500"/>
          <p14:tracePt t="64927" x="2343150" y="5524500"/>
          <p14:tracePt t="64943" x="2324100" y="5524500"/>
          <p14:tracePt t="64998" x="2324100" y="5514975"/>
          <p14:tracePt t="65005" x="2333625" y="5505450"/>
          <p14:tracePt t="65011" x="2419350" y="5476875"/>
          <p14:tracePt t="65015" x="2533650" y="5429250"/>
          <p14:tracePt t="65027" x="3009900" y="5362575"/>
          <p14:tracePt t="65043" x="3371850" y="5381625"/>
          <p14:tracePt t="65060" x="3971925" y="5476875"/>
          <p14:tracePt t="65077" x="4314825" y="5572125"/>
          <p14:tracePt t="65093" x="4429125" y="5619750"/>
          <p14:tracePt t="65110" x="4505325" y="5638800"/>
          <p14:tracePt t="65127" x="4524375" y="5638800"/>
          <p14:tracePt t="65164" x="4524375" y="5648325"/>
          <p14:tracePt t="65177" x="4505325" y="5648325"/>
          <p14:tracePt t="65178" x="4333875" y="5657850"/>
          <p14:tracePt t="65193" x="3914775" y="5619750"/>
          <p14:tracePt t="65210" x="3486150" y="5581650"/>
          <p14:tracePt t="65227" x="3238500" y="5581650"/>
          <p14:tracePt t="65243" x="2981325" y="5581650"/>
          <p14:tracePt t="65260" x="2847975" y="5562600"/>
          <p14:tracePt t="65277" x="2809875" y="5562600"/>
          <p14:tracePt t="65293" x="2781300" y="5562600"/>
          <p14:tracePt t="65359" x="2800350" y="5562600"/>
          <p14:tracePt t="65366" x="2895600" y="5553075"/>
          <p14:tracePt t="65367" x="3171825" y="5524500"/>
          <p14:tracePt t="65376" x="3505200" y="5514975"/>
          <p14:tracePt t="65393" x="3952875" y="5543550"/>
          <p14:tracePt t="65410" x="4286250" y="5610225"/>
          <p14:tracePt t="65427" x="4381500" y="5629275"/>
          <p14:tracePt t="65444" x="4438650" y="5638800"/>
          <p14:tracePt t="65460" x="4457700" y="5648325"/>
          <p14:tracePt t="65513" x="4448175" y="5648325"/>
          <p14:tracePt t="65519" x="4400550" y="5638800"/>
          <p14:tracePt t="65523" x="4295775" y="5619750"/>
          <p14:tracePt t="65531" x="4048125" y="5610225"/>
          <p14:tracePt t="65531" x="3924300" y="5600700"/>
          <p14:tracePt t="65543" x="3648075" y="5600700"/>
          <p14:tracePt t="65560" x="3295650" y="5572125"/>
          <p14:tracePt t="65576" x="3028950" y="5572125"/>
          <p14:tracePt t="65593" x="2933700" y="5572125"/>
          <p14:tracePt t="65611" x="2876550" y="5572125"/>
          <p14:tracePt t="65626" x="2867025" y="5572125"/>
          <p14:tracePt t="65673" x="2867025" y="5562600"/>
          <p14:tracePt t="65682" x="2876550" y="5543550"/>
          <p14:tracePt t="65693" x="2905125" y="5524500"/>
          <p14:tracePt t="65693" x="3095625" y="5429250"/>
          <p14:tracePt t="65710" x="3305175" y="5372100"/>
          <p14:tracePt t="65726" x="3400425" y="5362575"/>
          <p14:tracePt t="65743" x="3533775" y="5362575"/>
          <p14:tracePt t="65760" x="3609975" y="5381625"/>
          <p14:tracePt t="65776" x="3686175" y="5419725"/>
          <p14:tracePt t="65793" x="3705225" y="5448300"/>
          <p14:tracePt t="65810" x="3714750" y="5457825"/>
          <p14:tracePt t="65826" x="3714750" y="5467350"/>
          <p14:tracePt t="65843" x="3657600" y="5514975"/>
          <p14:tracePt t="65860" x="3419475" y="5581650"/>
          <p14:tracePt t="65877" x="3219450" y="5581650"/>
          <p14:tracePt t="65893" x="3009900" y="5581650"/>
          <p14:tracePt t="65893" x="2952750" y="5562600"/>
          <p14:tracePt t="65910" x="2895600" y="5534025"/>
          <p14:tracePt t="65926" x="2847975" y="5514975"/>
          <p14:tracePt t="65943" x="2828925" y="5495925"/>
          <p14:tracePt t="65960" x="2819400" y="5467350"/>
          <p14:tracePt t="65976" x="2819400" y="5448300"/>
          <p14:tracePt t="65993" x="2876550" y="5410200"/>
          <p14:tracePt t="66010" x="3057525" y="5334000"/>
          <p14:tracePt t="66027" x="3238500" y="5314950"/>
          <p14:tracePt t="66043" x="3524250" y="5324475"/>
          <p14:tracePt t="66059" x="3762375" y="5372100"/>
          <p14:tracePt t="66076" x="3829050" y="5400675"/>
          <p14:tracePt t="66093" x="3886200" y="5419725"/>
          <p14:tracePt t="66110" x="3886200" y="5438775"/>
          <p14:tracePt t="66126" x="3886200" y="5448300"/>
          <p14:tracePt t="66143" x="3838575" y="5486400"/>
          <p14:tracePt t="66160" x="3657600" y="5572125"/>
          <p14:tracePt t="66176" x="3467100" y="5591175"/>
          <p14:tracePt t="66193" x="3219450" y="5600700"/>
          <p14:tracePt t="66209" x="3124200" y="5600700"/>
          <p14:tracePt t="66226" x="3076575" y="5591175"/>
          <p14:tracePt t="66243" x="3048000" y="5562600"/>
          <p14:tracePt t="66260" x="3028950" y="5553075"/>
          <p14:tracePt t="66276" x="3028950" y="5534025"/>
          <p14:tracePt t="66293" x="3038475" y="5514975"/>
          <p14:tracePt t="66310" x="3171825" y="5448300"/>
          <p14:tracePt t="66326" x="3276600" y="5429250"/>
          <p14:tracePt t="66343" x="3362325" y="5429250"/>
          <p14:tracePt t="66343" x="3400425" y="5448300"/>
          <p14:tracePt t="66360" x="3514725" y="5495925"/>
          <p14:tracePt t="66376" x="3552825" y="5524500"/>
          <p14:tracePt t="66393" x="3571875" y="5543550"/>
          <p14:tracePt t="66409" x="3571875" y="5553075"/>
          <p14:tracePt t="66534" x="3562350" y="5553075"/>
          <p14:tracePt t="67448" x="3562350" y="5562600"/>
          <p14:tracePt t="67469" x="3562350" y="5572125"/>
          <p14:tracePt t="67469" x="3552825" y="5581650"/>
          <p14:tracePt t="67476" x="3552825" y="5591175"/>
          <p14:tracePt t="67492" x="3552825" y="5676900"/>
          <p14:tracePt t="67509" x="3552825" y="5715000"/>
          <p14:tracePt t="67526" x="3562350" y="5743575"/>
          <p14:tracePt t="67542" x="3571875" y="5762625"/>
          <p14:tracePt t="67559" x="3571875" y="5772150"/>
          <p14:tracePt t="67576" x="3581400" y="5791200"/>
          <p14:tracePt t="67592" x="3590925" y="5810250"/>
          <p14:tracePt t="67609" x="3600450" y="5819775"/>
          <p14:tracePt t="67626" x="3600450" y="5829300"/>
          <p14:tracePt t="67694" x="3609975" y="5829300"/>
          <p14:tracePt t="67833" x="3619500" y="5838825"/>
          <p14:tracePt t="67842" x="3629025" y="5848350"/>
          <p14:tracePt t="67858" x="3638550" y="5848350"/>
          <p14:tracePt t="67867" x="3638550" y="5857875"/>
          <p14:tracePt t="67892" x="3648075" y="5857875"/>
          <p14:tracePt t="67908" x="3648075" y="5867400"/>
          <p14:tracePt t="67915" x="3657600" y="5867400"/>
          <p14:tracePt t="67932" x="3657600" y="5876925"/>
          <p14:tracePt t="67978" x="3667125" y="5886450"/>
          <p14:tracePt t="67992" x="3676650" y="5886450"/>
          <p14:tracePt t="68002" x="3676650" y="5895975"/>
          <p14:tracePt t="68030" x="3676650" y="5905500"/>
          <p14:tracePt t="68390" x="3686175" y="5905500"/>
          <p14:tracePt t="68396" x="3695700" y="5905500"/>
          <p14:tracePt t="68400" x="3724275" y="5886450"/>
          <p14:tracePt t="68410" x="4248150" y="5667375"/>
          <p14:tracePt t="68426" x="4800600" y="5410200"/>
          <p14:tracePt t="68443" x="5467350" y="5200650"/>
          <p14:tracePt t="68460" x="6438900" y="4981575"/>
          <p14:tracePt t="68476" x="6686550" y="4924425"/>
          <p14:tracePt t="68493" x="6848475" y="4876800"/>
          <p14:tracePt t="68510" x="6877050" y="4857750"/>
          <p14:tracePt t="68526" x="6886575" y="4857750"/>
          <p14:tracePt t="68716" x="6896100" y="4857750"/>
          <p14:tracePt t="68720" x="6924675" y="4857750"/>
          <p14:tracePt t="68728" x="7010400" y="4838700"/>
          <p14:tracePt t="68732" x="7248525" y="4800600"/>
          <p14:tracePt t="68744" x="7553325" y="4762500"/>
          <p14:tracePt t="68759" x="7610475" y="4762500"/>
          <p14:tracePt t="68776" x="7639050" y="4752975"/>
          <p14:tracePt t="68792" x="7639050" y="4743450"/>
          <p14:tracePt t="68809" x="7639050" y="4733925"/>
          <p14:tracePt t="68826" x="7639050" y="4714875"/>
          <p14:tracePt t="68842" x="7639050" y="4705350"/>
          <p14:tracePt t="68859" x="7639050" y="4686300"/>
          <p14:tracePt t="68876" x="7629525" y="4667250"/>
          <p14:tracePt t="68893" x="7620000" y="4648200"/>
          <p14:tracePt t="68909" x="7600950" y="4648200"/>
          <p14:tracePt t="68926" x="7562850" y="4619625"/>
          <p14:tracePt t="68943" x="7515225" y="4581525"/>
          <p14:tracePt t="68959" x="7496175" y="4562475"/>
          <p14:tracePt t="68976" x="7467600" y="4533900"/>
          <p14:tracePt t="68993" x="7458075" y="4505325"/>
          <p14:tracePt t="69009" x="7458075" y="4495800"/>
          <p14:tracePt t="69026" x="7458075" y="4467225"/>
          <p14:tracePt t="69043" x="7448550" y="4448175"/>
          <p14:tracePt t="69059" x="7448550" y="4438650"/>
          <p14:tracePt t="69076" x="7439025" y="4429125"/>
          <p14:tracePt t="69092" x="7439025" y="4419600"/>
          <p14:tracePt t="69109" x="7429500" y="4400550"/>
          <p14:tracePt t="69145" x="7429500" y="4391025"/>
          <p14:tracePt t="69191" x="7429500" y="4381500"/>
          <p14:tracePt t="69195" x="7419975" y="4381500"/>
          <p14:tracePt t="69235" x="7419975" y="4371975"/>
          <p14:tracePt t="69296" x="7419975" y="4362450"/>
          <p14:tracePt t="69321" x="7419975" y="4352925"/>
          <p14:tracePt t="69335" x="7429500" y="4343400"/>
          <p14:tracePt t="69343" x="7467600" y="4324350"/>
          <p14:tracePt t="69359" x="7505700" y="4305300"/>
          <p14:tracePt t="69360" x="7581900" y="4276725"/>
          <p14:tracePt t="69376" x="7658100" y="4248150"/>
          <p14:tracePt t="69376" x="7686675" y="4248150"/>
          <p14:tracePt t="69393" x="7762875" y="4229100"/>
          <p14:tracePt t="69409" x="7810500" y="4219575"/>
          <p14:tracePt t="69426" x="7858125" y="4219575"/>
          <p14:tracePt t="69442" x="7924800" y="4219575"/>
          <p14:tracePt t="69442" x="7943850" y="4219575"/>
          <p14:tracePt t="69459" x="7962900" y="4229100"/>
          <p14:tracePt t="69476" x="7981950" y="4238625"/>
          <p14:tracePt t="69492" x="8001000" y="4248150"/>
          <p14:tracePt t="69722" x="8001000" y="4257675"/>
          <p14:tracePt t="70325" x="8001000" y="4267200"/>
          <p14:tracePt t="70335" x="7991475" y="4276725"/>
          <p14:tracePt t="70344" x="7981950" y="4276725"/>
          <p14:tracePt t="70359" x="7943850" y="4305300"/>
          <p14:tracePt t="70359" x="7905750" y="4324350"/>
          <p14:tracePt t="70376" x="7886700" y="4333875"/>
          <p14:tracePt t="70392" x="7867650" y="4343400"/>
          <p14:tracePt t="70409" x="7848600" y="4343400"/>
          <p14:tracePt t="70455" x="7839075" y="4343400"/>
          <p14:tracePt t="70546" x="7839075" y="4352925"/>
          <p14:tracePt t="70841" x="7820025" y="4352925"/>
          <p14:tracePt t="70857" x="7810500" y="4352925"/>
          <p14:tracePt t="70862" x="7800975" y="4352925"/>
          <p14:tracePt t="70866" x="7791450" y="4352925"/>
          <p14:tracePt t="70876" x="7753350" y="4333875"/>
          <p14:tracePt t="70892" x="7724775" y="4333875"/>
          <p14:tracePt t="70908" x="7705725" y="4324350"/>
          <p14:tracePt t="70925" x="7686675" y="4305300"/>
          <p14:tracePt t="70942" x="7677150" y="4305300"/>
          <p14:tracePt t="70958" x="7667625" y="4295775"/>
          <p14:tracePt t="70975" x="7658100" y="4295775"/>
          <p14:tracePt t="70992" x="7648575" y="4295775"/>
          <p14:tracePt t="71008" x="7639050" y="4295775"/>
          <p14:tracePt t="71025" x="7639050" y="4286250"/>
          <p14:tracePt t="71042" x="7620000" y="4286250"/>
          <p14:tracePt t="71058" x="7591425" y="4276725"/>
          <p14:tracePt t="71075" x="7572375" y="4276725"/>
          <p14:tracePt t="71092" x="7562850" y="4276725"/>
          <p14:tracePt t="71108" x="7543800" y="4267200"/>
          <p14:tracePt t="71177" x="7534275" y="4267200"/>
          <p14:tracePt t="71292" x="7543800" y="4267200"/>
          <p14:tracePt t="71298" x="7553325" y="4257675"/>
          <p14:tracePt t="71302" x="7572375" y="4257675"/>
          <p14:tracePt t="71310" x="7600950" y="4257675"/>
          <p14:tracePt t="71325" x="7620000" y="4257675"/>
          <p14:tracePt t="71400" x="7629525" y="4257675"/>
          <p14:tracePt t="71496" x="7620000" y="4257675"/>
          <p14:tracePt t="71501" x="7610475" y="4257675"/>
          <p14:tracePt t="71509" x="7591425" y="4257675"/>
          <p14:tracePt t="71510" x="7543800" y="4257675"/>
          <p14:tracePt t="71525" x="7448550" y="4267200"/>
          <p14:tracePt t="71542" x="7391400" y="4267200"/>
          <p14:tracePt t="71542" x="7381875" y="4267200"/>
          <p14:tracePt t="71559" x="7353300" y="4267200"/>
          <p14:tracePt t="71575" x="7334250" y="4267200"/>
          <p14:tracePt t="71591" x="7324725" y="4267200"/>
          <p14:tracePt t="71633" x="7315200" y="4257675"/>
          <p14:tracePt t="71658" x="7305675" y="4257675"/>
          <p14:tracePt t="71678" x="7296150" y="4257675"/>
          <p14:tracePt t="71907" x="7305675" y="4257675"/>
          <p14:tracePt t="71919" x="7315200" y="4257675"/>
          <p14:tracePt t="71935" x="7324725" y="4257675"/>
          <p14:tracePt t="71947" x="7334250" y="4257675"/>
          <p14:tracePt t="71969" x="7343775" y="4257675"/>
          <p14:tracePt t="71973" x="7343775" y="4267200"/>
          <p14:tracePt t="72031" x="7353300" y="4267200"/>
          <p14:tracePt t="72113" x="7353300" y="4276725"/>
          <p14:tracePt t="72802" x="7372350" y="4276725"/>
          <p14:tracePt t="72809" x="7391400" y="4276725"/>
          <p14:tracePt t="72824" x="7448550" y="4276725"/>
          <p14:tracePt t="72825" x="7629525" y="4276725"/>
          <p14:tracePt t="72841" x="7753350" y="4295775"/>
          <p14:tracePt t="72858" x="7839075" y="4314825"/>
          <p14:tracePt t="72875" x="7896225" y="4324350"/>
          <p14:tracePt t="72891" x="7915275" y="4324350"/>
          <p14:tracePt t="72908" x="7924800" y="4324350"/>
          <p14:tracePt t="72950" x="7934325" y="4324350"/>
          <p14:tracePt t="72982" x="7943850" y="4324350"/>
          <p14:tracePt t="73006" x="7953375" y="4324350"/>
          <p14:tracePt t="73019" x="7962900" y="4324350"/>
          <p14:tracePt t="73031" x="7972425" y="4324350"/>
          <p14:tracePt t="73043" x="7981950" y="4324350"/>
          <p14:tracePt t="73047" x="8001000" y="4324350"/>
          <p14:tracePt t="73058" x="8010525" y="4324350"/>
          <p14:tracePt t="73074" x="8029575" y="4324350"/>
          <p14:tracePt t="73108" x="8039100" y="4324350"/>
          <p14:tracePt t="73228" x="8039100" y="4314825"/>
          <p14:tracePt t="73232" x="8039100" y="4295775"/>
          <p14:tracePt t="73240" x="8039100" y="4267200"/>
          <p14:tracePt t="73257" x="8010525" y="4162425"/>
          <p14:tracePt t="73258" x="7972425" y="4114800"/>
          <p14:tracePt t="73274" x="7943850" y="4048125"/>
          <p14:tracePt t="73291" x="7915275" y="3981450"/>
          <p14:tracePt t="73308" x="7915275" y="3962400"/>
          <p14:tracePt t="73324" x="7905750" y="3943350"/>
          <p14:tracePt t="73341" x="7905750" y="3933825"/>
          <p14:tracePt t="73416" x="7896225" y="3933825"/>
          <p14:tracePt t="73419" x="7886700" y="3933825"/>
          <p14:tracePt t="73427" x="7877175" y="3962400"/>
          <p14:tracePt t="73431" x="7810500" y="4067175"/>
          <p14:tracePt t="73441" x="7753350" y="4210050"/>
          <p14:tracePt t="73457" x="7724775" y="4257675"/>
          <p14:tracePt t="73474" x="7715250" y="4314825"/>
          <p14:tracePt t="73491" x="7715250" y="4324350"/>
          <p14:tracePt t="73507" x="7715250" y="4333875"/>
          <p14:tracePt t="73638" x="7715250" y="4324350"/>
          <p14:tracePt t="73642" x="7715250" y="4314825"/>
          <p14:tracePt t="73650" x="7715250" y="4276725"/>
          <p14:tracePt t="73657" x="7715250" y="4219575"/>
          <p14:tracePt t="73674" x="7715250" y="4086225"/>
          <p14:tracePt t="73691" x="7715250" y="4038600"/>
          <p14:tracePt t="73691" x="7715250" y="4029075"/>
          <p14:tracePt t="73707" x="7715250" y="4000500"/>
          <p14:tracePt t="73724" x="7715250" y="3990975"/>
          <p14:tracePt t="73814" x="7715250" y="4000500"/>
          <p14:tracePt t="73818" x="7724775" y="4038600"/>
          <p14:tracePt t="73830" x="7743825" y="4076700"/>
          <p14:tracePt t="73831" x="7772400" y="4152900"/>
          <p14:tracePt t="73841" x="7810500" y="4238625"/>
          <p14:tracePt t="73859" x="7829550" y="4276725"/>
          <p14:tracePt t="73875" x="7858125" y="4324350"/>
          <p14:tracePt t="73892" x="7867650" y="4333875"/>
          <p14:tracePt t="73936" x="7867650" y="4343400"/>
          <p14:tracePt t="73949" x="7877175" y="4352925"/>
          <p14:tracePt t="74002" x="7886700" y="4352925"/>
          <p14:tracePt t="74048" x="7886700" y="4343400"/>
          <p14:tracePt t="74065" x="7896225" y="4343400"/>
          <p14:tracePt t="74102" x="7896225" y="4333875"/>
          <p14:tracePt t="74110" x="7905750" y="4333875"/>
          <p14:tracePt t="74611" x="7886700" y="4343400"/>
          <p14:tracePt t="74621" x="7839075" y="4362450"/>
          <p14:tracePt t="74627" x="7705725" y="4419600"/>
          <p14:tracePt t="74627" x="7296150" y="4562475"/>
          <p14:tracePt t="74645" x="6591300" y="4800600"/>
          <p14:tracePt t="74658" x="6172200" y="4991100"/>
          <p14:tracePt t="74675" x="5676900" y="5210175"/>
          <p14:tracePt t="74691" x="5314950" y="5410200"/>
          <p14:tracePt t="74708" x="5114925" y="5505450"/>
          <p14:tracePt t="74725" x="4943475" y="5610225"/>
          <p14:tracePt t="74741" x="4886325" y="5648325"/>
          <p14:tracePt t="74758" x="4886325" y="5657850"/>
          <p14:tracePt t="74983" x="4848225" y="5657850"/>
          <p14:tracePt t="74990" x="4772025" y="5657850"/>
          <p14:tracePt t="74995" x="4638675" y="5648325"/>
          <p14:tracePt t="75003" x="4305300" y="5610225"/>
          <p14:tracePt t="75008" x="3895725" y="5619750"/>
          <p14:tracePt t="75024" x="3276600" y="5686425"/>
          <p14:tracePt t="75041" x="2867025" y="5772150"/>
          <p14:tracePt t="75058" x="2419350" y="5838825"/>
          <p14:tracePt t="75074" x="2181225" y="5857875"/>
          <p14:tracePt t="75091" x="2085975" y="5857875"/>
          <p14:tracePt t="75108" x="2038350" y="5857875"/>
          <p14:tracePt t="75124" x="2019300" y="5857875"/>
          <p14:tracePt t="75141" x="2009775" y="5867400"/>
          <p14:tracePt t="75247" x="2009775" y="5876925"/>
          <p14:tracePt t="75416" x="2000250" y="5876925"/>
          <p14:tracePt t="75425" x="1990725" y="5886450"/>
          <p14:tracePt t="75428" x="1981200" y="5886450"/>
          <p14:tracePt t="75441" x="1962150" y="5886450"/>
          <p14:tracePt t="75442" x="1952625" y="5886450"/>
          <p14:tracePt t="75458" x="1943100" y="5886450"/>
          <p14:tracePt t="75474" x="1933575" y="5886450"/>
          <p14:tracePt t="75591" x="1952625" y="5886450"/>
          <p14:tracePt t="75596" x="1962150" y="5886450"/>
          <p14:tracePt t="75597" x="2000250" y="5895975"/>
          <p14:tracePt t="75607" x="2066925" y="5895975"/>
          <p14:tracePt t="75624" x="2286000" y="5905500"/>
          <p14:tracePt t="75641" x="2600325" y="5905500"/>
          <p14:tracePt t="75657" x="2828925" y="5905500"/>
          <p14:tracePt t="75674" x="3143250" y="5915025"/>
          <p14:tracePt t="75691" x="3448050" y="5953125"/>
          <p14:tracePt t="75707" x="3600450" y="5972175"/>
          <p14:tracePt t="75725" x="3771900" y="6010275"/>
          <p14:tracePt t="75725" x="3829050" y="6019800"/>
          <p14:tracePt t="75741" x="3905250" y="6029325"/>
          <p14:tracePt t="75757" x="3952875" y="6038850"/>
          <p14:tracePt t="75774" x="3962400" y="6038850"/>
          <p14:tracePt t="75941" x="3962400" y="6048375"/>
          <p14:tracePt t="75957" x="3952875" y="6048375"/>
          <p14:tracePt t="75987" x="3971925" y="6048375"/>
          <p14:tracePt t="75991" x="4067175" y="6029325"/>
          <p14:tracePt t="76007" x="4314825" y="5991225"/>
          <p14:tracePt t="76007" x="4524375" y="5972175"/>
          <p14:tracePt t="76024" x="4762500" y="5953125"/>
          <p14:tracePt t="76041" x="4781550" y="5953125"/>
          <p14:tracePt t="76057" x="4791075" y="5953125"/>
          <p14:tracePt t="76915" x="4800600" y="5943600"/>
          <p14:tracePt t="76922" x="4800600" y="5924550"/>
          <p14:tracePt t="76928" x="4829175" y="5895975"/>
          <p14:tracePt t="76931" x="4991100" y="5743575"/>
          <p14:tracePt t="76940" x="5410200" y="5391150"/>
          <p14:tracePt t="76957" x="5781675" y="5153025"/>
          <p14:tracePt t="76974" x="6153150" y="4905375"/>
          <p14:tracePt t="76990" x="6600825" y="4648200"/>
          <p14:tracePt t="77007" x="6686550" y="4600575"/>
          <p14:tracePt t="77024" x="6724650" y="4572000"/>
          <p14:tracePt t="77040" x="6791325" y="4533900"/>
          <p14:tracePt t="77057" x="6800850" y="4524375"/>
          <p14:tracePt t="77074" x="6819900" y="4524375"/>
          <p14:tracePt t="77090" x="6829425" y="4524375"/>
          <p14:tracePt t="77126" x="6838950" y="4524375"/>
          <p14:tracePt t="77323" x="6848475" y="4524375"/>
          <p14:tracePt t="77327" x="6858000" y="4505325"/>
          <p14:tracePt t="77330" x="6886575" y="4476750"/>
          <p14:tracePt t="77340" x="6953250" y="4391025"/>
          <p14:tracePt t="77357" x="7058025" y="4267200"/>
          <p14:tracePt t="77373" x="7210425" y="4143375"/>
          <p14:tracePt t="77390" x="7305675" y="4057650"/>
          <p14:tracePt t="77407" x="7362825" y="4000500"/>
          <p14:tracePt t="77423" x="7381875" y="3971925"/>
          <p14:tracePt t="77440" x="7381875" y="3962400"/>
          <p14:tracePt t="77457" x="7391400" y="3943350"/>
          <p14:tracePt t="77473" x="7391400" y="3933825"/>
          <p14:tracePt t="77490" x="7391400" y="3905250"/>
          <p14:tracePt t="77507" x="7381875" y="3895725"/>
          <p14:tracePt t="77523" x="7372350" y="3876675"/>
          <p14:tracePt t="77540" x="7362825" y="3867150"/>
          <p14:tracePt t="77557" x="7343775" y="3867150"/>
          <p14:tracePt t="77574" x="7324725" y="3867150"/>
          <p14:tracePt t="77590" x="7296150" y="3867150"/>
          <p14:tracePt t="77607" x="7258050" y="3867150"/>
          <p14:tracePt t="77624" x="7210425" y="3886200"/>
          <p14:tracePt t="77640" x="7181850" y="3905250"/>
          <p14:tracePt t="77656" x="7124700" y="3933825"/>
          <p14:tracePt t="77673" x="7067550" y="3981450"/>
          <p14:tracePt t="77690" x="7038975" y="4010025"/>
          <p14:tracePt t="77707" x="7010400" y="4048125"/>
          <p14:tracePt t="77723" x="6991350" y="4086225"/>
          <p14:tracePt t="77740" x="6981825" y="4124325"/>
          <p14:tracePt t="77756" x="6981825" y="4171950"/>
          <p14:tracePt t="77774" x="6991350" y="4219575"/>
          <p14:tracePt t="77790" x="7019925" y="4248150"/>
          <p14:tracePt t="77807" x="7124700" y="4324350"/>
          <p14:tracePt t="77823" x="7172325" y="4352925"/>
          <p14:tracePt t="77840" x="7324725" y="4391025"/>
          <p14:tracePt t="77857" x="7448550" y="4410075"/>
          <p14:tracePt t="77873" x="7534275" y="4419600"/>
          <p14:tracePt t="77890" x="7677150" y="4429125"/>
          <p14:tracePt t="77906" x="7791450" y="4410075"/>
          <p14:tracePt t="77923" x="7867650" y="4391025"/>
          <p14:tracePt t="77940" x="7924800" y="4362450"/>
          <p14:tracePt t="77956" x="7991475" y="4229100"/>
          <p14:tracePt t="77973" x="8001000" y="4162425"/>
          <p14:tracePt t="77990" x="8001000" y="4105275"/>
          <p14:tracePt t="78007" x="7962900" y="3981450"/>
          <p14:tracePt t="78023" x="7934325" y="3952875"/>
          <p14:tracePt t="78040" x="7896225" y="3905250"/>
          <p14:tracePt t="78057" x="7848600" y="3857625"/>
          <p14:tracePt t="78073" x="7791450" y="3819525"/>
          <p14:tracePt t="78090" x="7715250" y="3800475"/>
          <p14:tracePt t="78107" x="7629525" y="3800475"/>
          <p14:tracePt t="78123" x="7553325" y="3800475"/>
          <p14:tracePt t="78140" x="7372350" y="3867150"/>
          <p14:tracePt t="78157" x="7172325" y="3981450"/>
          <p14:tracePt t="78173" x="7048500" y="4067175"/>
          <p14:tracePt t="78190" x="6934200" y="4152900"/>
          <p14:tracePt t="78206" x="6877050" y="4229100"/>
          <p14:tracePt t="78223" x="6848475" y="4267200"/>
          <p14:tracePt t="78240" x="6819900" y="4305300"/>
          <p14:tracePt t="78256" x="6810375" y="4324350"/>
          <p14:tracePt t="78273" x="6800850" y="4362450"/>
          <p14:tracePt t="78290" x="6800850" y="4391025"/>
          <p14:tracePt t="78307" x="6810375" y="4419600"/>
          <p14:tracePt t="78323" x="6867525" y="4495800"/>
          <p14:tracePt t="78340" x="6943725" y="4552950"/>
          <p14:tracePt t="78357" x="7010400" y="4591050"/>
          <p14:tracePt t="78373" x="7134225" y="4638675"/>
          <p14:tracePt t="78390" x="7324725" y="4657725"/>
          <p14:tracePt t="78406" x="7458075" y="4657725"/>
          <p14:tracePt t="78406" x="7524750" y="4648200"/>
          <p14:tracePt t="78423" x="7648575" y="4600575"/>
          <p14:tracePt t="78439" x="7762875" y="4533900"/>
          <p14:tracePt t="78456" x="7800975" y="4476750"/>
          <p14:tracePt t="78473" x="7810500" y="4391025"/>
          <p14:tracePt t="78490" x="7810500" y="4200525"/>
          <p14:tracePt t="78506" x="7781925" y="4105275"/>
          <p14:tracePt t="78523" x="7753350" y="4057650"/>
          <p14:tracePt t="78540" x="7705725" y="4000500"/>
          <p14:tracePt t="78556" x="7667625" y="3971925"/>
          <p14:tracePt t="78573" x="7629525" y="3962400"/>
          <p14:tracePt t="78590" x="7553325" y="3943350"/>
          <p14:tracePt t="78606" x="7486650" y="3943350"/>
          <p14:tracePt t="78623" x="7458075" y="3952875"/>
          <p14:tracePt t="78640" x="7439025" y="3952875"/>
          <p14:tracePt t="78656" x="7439025" y="3971925"/>
          <p14:tracePt t="78673" x="7439025" y="3981450"/>
          <p14:tracePt t="78690" x="7429500" y="3990975"/>
          <p14:tracePt t="78706" x="7419975" y="4019550"/>
          <p14:tracePt t="78723" x="7419975" y="4029075"/>
          <p14:tracePt t="78740" x="7419975" y="4048125"/>
          <p14:tracePt t="81710" x="7353300" y="4048125"/>
          <p14:tracePt t="81717" x="7267575" y="4057650"/>
          <p14:tracePt t="81721" x="7143750" y="4095750"/>
          <p14:tracePt t="81728" x="6800850" y="4229100"/>
          <p14:tracePt t="81738" x="6334125" y="4371975"/>
          <p14:tracePt t="81738" x="6067425" y="4486275"/>
          <p14:tracePt t="81755" x="5000625" y="4972050"/>
          <p14:tracePt t="81771" x="4248150" y="5353050"/>
          <p14:tracePt t="81788" x="3543300" y="5762625"/>
          <p14:tracePt t="81805" x="2762250" y="6219825"/>
          <p14:tracePt t="81821" x="2409825" y="6419850"/>
          <p14:tracePt t="81838" x="2333625" y="6467475"/>
          <p14:tracePt t="81855" x="2314575" y="6467475"/>
          <p14:tracePt t="81871" x="2305050" y="6477000"/>
          <p14:tracePt t="82054" x="2295525" y="6477000"/>
          <p14:tracePt t="82063" x="2266950" y="6477000"/>
          <p14:tracePt t="82071" x="2228850" y="6477000"/>
          <p14:tracePt t="82072" x="2076450" y="6496050"/>
          <p14:tracePt t="82088" x="1752600" y="6562725"/>
          <p14:tracePt t="82105" x="1476375" y="6638925"/>
          <p14:tracePt t="82121" x="1362075" y="6667500"/>
          <p14:tracePt t="82138" x="1266825" y="6705600"/>
          <p14:tracePt t="82155" x="1238250" y="6705600"/>
          <p14:tracePt t="82171" x="1228725" y="6705600"/>
          <p14:tracePt t="82188" x="1219200" y="6705600"/>
          <p14:tracePt t="82204" x="1209675" y="6705600"/>
          <p14:tracePt t="82221" x="1200150" y="6705600"/>
          <p14:tracePt t="82238" x="1190625" y="6705600"/>
          <p14:tracePt t="82254" x="1181100" y="6696075"/>
          <p14:tracePt t="82318" x="1171575" y="6696075"/>
          <p14:tracePt t="82321" x="1171575" y="6686550"/>
          <p14:tracePt t="82330" x="1152525" y="6677025"/>
          <p14:tracePt t="82338" x="1143000" y="6667500"/>
          <p14:tracePt t="82355" x="1123950" y="6648450"/>
          <p14:tracePt t="82371" x="1114425" y="6648450"/>
          <p14:tracePt t="82388" x="1104900" y="6638925"/>
          <p14:tracePt t="82405" x="1104900" y="6629400"/>
          <p14:tracePt t="82421" x="1095375" y="6619875"/>
          <p14:tracePt t="82438" x="1095375" y="6610350"/>
          <p14:tracePt t="82455" x="1095375" y="6591300"/>
          <p14:tracePt t="82471" x="1123950" y="6543675"/>
          <p14:tracePt t="82488" x="1143000" y="6505575"/>
          <p14:tracePt t="82505" x="1171575" y="6486525"/>
          <p14:tracePt t="82521" x="1190625" y="6457950"/>
          <p14:tracePt t="82538" x="1200150" y="6438900"/>
          <p14:tracePt t="82555" x="1209675" y="6429375"/>
          <p14:tracePt t="82571" x="1228725" y="6419850"/>
          <p14:tracePt t="82588" x="1247775" y="6410325"/>
          <p14:tracePt t="82605" x="1276350" y="6400800"/>
          <p14:tracePt t="82621" x="1323975" y="6372225"/>
          <p14:tracePt t="82638" x="1362075" y="6343650"/>
          <p14:tracePt t="82655" x="1400175" y="6324600"/>
          <p14:tracePt t="82671" x="1457325" y="6296025"/>
          <p14:tracePt t="82688" x="1524000" y="6257925"/>
          <p14:tracePt t="82705" x="1590675" y="6238875"/>
          <p14:tracePt t="82721" x="1685925" y="6219825"/>
          <p14:tracePt t="82738" x="1762125" y="6200775"/>
          <p14:tracePt t="82754" x="1885950" y="6181725"/>
          <p14:tracePt t="82771" x="1981200" y="6172200"/>
          <p14:tracePt t="82788" x="2143125" y="6172200"/>
          <p14:tracePt t="82805" x="2333625" y="6210300"/>
          <p14:tracePt t="82821" x="2505075" y="6324600"/>
          <p14:tracePt t="82838" x="2667000" y="6477000"/>
          <p14:tracePt t="82854" x="2733675" y="6572250"/>
          <p14:tracePt t="82872" x="2752725" y="6610350"/>
          <p14:tracePt t="82888" x="2771775" y="6715125"/>
          <p14:tracePt t="82904" x="2771775" y="6781800"/>
          <p14:tracePt t="82921" x="2762250" y="6819900"/>
          <p14:tracePt t="82938" x="2724150" y="6848475"/>
          <p14:tracePt t="82954" x="2695575" y="6848475"/>
          <p14:tracePt t="82971" x="2676525" y="6848475"/>
          <p14:tracePt t="82988" x="2609850" y="6848475"/>
          <p14:tracePt t="83004" x="2352675" y="6848475"/>
          <p14:tracePt t="83021" x="2143125" y="6848475"/>
          <p14:tracePt t="83038" x="1743075" y="6848475"/>
          <p14:tracePt t="83054" x="1352550" y="6848475"/>
          <p14:tracePt t="83071" x="1152525" y="6810375"/>
          <p14:tracePt t="83088" x="847725" y="6715125"/>
          <p14:tracePt t="83104" x="647700" y="6629400"/>
          <p14:tracePt t="83121" x="590550" y="6591300"/>
          <p14:tracePt t="83139" x="552450" y="6553200"/>
          <p14:tracePt t="83154" x="533400" y="6438900"/>
          <p14:tracePt t="83171" x="571500" y="6305550"/>
          <p14:tracePt t="83188" x="695325" y="6096000"/>
          <p14:tracePt t="83205" x="857250" y="5972175"/>
          <p14:tracePt t="83221" x="962025" y="5895975"/>
          <p14:tracePt t="83237" x="1104900" y="5819775"/>
          <p14:tracePt t="83254" x="1171575" y="5810250"/>
          <p14:tracePt t="83271" x="1304925" y="5810250"/>
          <p14:tracePt t="83288" x="1447800" y="5848350"/>
          <p14:tracePt t="83288" x="1524000" y="5886450"/>
          <p14:tracePt t="83305" x="1704975" y="5972175"/>
          <p14:tracePt t="83321" x="1914525" y="6105525"/>
          <p14:tracePt t="83337" x="1990725" y="6172200"/>
          <p14:tracePt t="83337" x="2028825" y="6219825"/>
          <p14:tracePt t="83354" x="2057400" y="6305550"/>
          <p14:tracePt t="83371" x="2066925" y="6362700"/>
          <p14:tracePt t="83388" x="2066925" y="6400800"/>
          <p14:tracePt t="83388" x="2066925" y="6410325"/>
          <p14:tracePt t="83405" x="2047875" y="6448425"/>
          <p14:tracePt t="83421" x="2028825" y="6477000"/>
          <p14:tracePt t="83437" x="2028825" y="6486525"/>
          <p14:tracePt t="83480" x="2028825" y="6496050"/>
          <p14:tracePt t="83594" x="2019300" y="6496050"/>
          <p14:tracePt t="84349" x="2019300" y="6486525"/>
          <p14:tracePt t="84353" x="2009775" y="6477000"/>
          <p14:tracePt t="84363" x="2000250" y="6438900"/>
          <p14:tracePt t="84370" x="1990725" y="6372225"/>
          <p14:tracePt t="84388" x="1962150" y="6172200"/>
          <p14:tracePt t="84404" x="1952625" y="6019800"/>
          <p14:tracePt t="84421" x="1952625" y="5905500"/>
          <p14:tracePt t="84437" x="1962150" y="5781675"/>
          <p14:tracePt t="84454" x="1971675" y="5724525"/>
          <p14:tracePt t="84471" x="1981200" y="5695950"/>
          <p14:tracePt t="84487" x="1981200" y="5676900"/>
          <p14:tracePt t="84504" x="2000250" y="5648325"/>
          <p14:tracePt t="84521" x="2000250" y="5638800"/>
          <p14:tracePt t="84537" x="2009775" y="5629275"/>
          <p14:tracePt t="84553" x="2009775" y="5619750"/>
          <p14:tracePt t="84615" x="2009775" y="5610225"/>
          <p14:tracePt t="84630" x="2019300" y="5610225"/>
          <p14:tracePt t="84645" x="2019300" y="5600700"/>
          <p14:tracePt t="84655" x="2019300" y="5591175"/>
          <p14:tracePt t="84655" x="2019300" y="5581650"/>
          <p14:tracePt t="84670" x="2028825" y="5562600"/>
          <p14:tracePt t="84687" x="2028825" y="5553075"/>
          <p14:tracePt t="84704" x="2038350" y="5534025"/>
          <p14:tracePt t="84720" x="2038350" y="5505450"/>
          <p14:tracePt t="84737" x="2038350" y="5495925"/>
          <p14:tracePt t="84753" x="2038350" y="5486400"/>
          <p14:tracePt t="84793" x="2038350" y="5476875"/>
          <p14:tracePt t="84806" x="2038350" y="5467350"/>
          <p14:tracePt t="84819" x="2047875" y="5467350"/>
          <p14:tracePt t="84851" x="2047875" y="5457825"/>
          <p14:tracePt t="84876" x="2057400" y="5457825"/>
          <p14:tracePt t="85317" x="2057400" y="5448300"/>
          <p14:tracePt t="85384" x="2057400" y="5467350"/>
          <p14:tracePt t="85392" x="2057400" y="5486400"/>
          <p14:tracePt t="85396" x="2057400" y="5514975"/>
          <p14:tracePt t="85405" x="2047875" y="5553075"/>
          <p14:tracePt t="85405" x="2047875" y="5648325"/>
          <p14:tracePt t="85421" x="2047875" y="5715000"/>
          <p14:tracePt t="85438" x="2038350" y="5829300"/>
          <p14:tracePt t="85454" x="2038350" y="5924550"/>
          <p14:tracePt t="85471" x="2038350" y="5981700"/>
          <p14:tracePt t="85487" x="2038350" y="6048375"/>
          <p14:tracePt t="85504" x="2047875" y="6115050"/>
          <p14:tracePt t="85521" x="2047875" y="6134100"/>
          <p14:tracePt t="85537" x="2047875" y="6162675"/>
          <p14:tracePt t="85554" x="2047875" y="6191250"/>
          <p14:tracePt t="85571" x="2047875" y="6219825"/>
          <p14:tracePt t="85587" x="2047875" y="6229350"/>
          <p14:tracePt t="85636" x="2047875" y="6238875"/>
          <p14:tracePt t="85674" x="2057400" y="6229350"/>
          <p14:tracePt t="85678" x="2057400" y="6210300"/>
          <p14:tracePt t="85686" x="2066925" y="6162675"/>
          <p14:tracePt t="85690" x="2114550" y="5924550"/>
          <p14:tracePt t="85704" x="2143125" y="5753100"/>
          <p14:tracePt t="85721" x="2200275" y="5486400"/>
          <p14:tracePt t="85737" x="2228850" y="5305425"/>
          <p14:tracePt t="85754" x="2228850" y="5229225"/>
          <p14:tracePt t="85771" x="2228850" y="5143500"/>
          <p14:tracePt t="85787" x="2238375" y="5095875"/>
          <p14:tracePt t="85804" x="2238375" y="5086350"/>
          <p14:tracePt t="85821" x="2238375" y="5076825"/>
          <p14:tracePt t="85928" x="2228850" y="5076825"/>
          <p14:tracePt t="85937" x="2228850" y="5086350"/>
          <p14:tracePt t="85942" x="2219325" y="5086350"/>
          <p14:tracePt t="85943" x="2209800" y="5105400"/>
          <p14:tracePt t="85954" x="2200275" y="5114925"/>
          <p14:tracePt t="85971" x="2190750" y="5124450"/>
          <p14:tracePt t="85987" x="2181225" y="5143500"/>
          <p14:tracePt t="86004" x="2171700" y="5162550"/>
          <p14:tracePt t="86021" x="2152650" y="5219700"/>
          <p14:tracePt t="86038" x="2124075" y="5343525"/>
          <p14:tracePt t="86054" x="2095500" y="5581650"/>
          <p14:tracePt t="86071" x="2085975" y="5857875"/>
          <p14:tracePt t="86088" x="2085975" y="6076950"/>
          <p14:tracePt t="86104" x="2085975" y="6296025"/>
          <p14:tracePt t="86121" x="2085975" y="6391275"/>
          <p14:tracePt t="86138" x="2095500" y="6438900"/>
          <p14:tracePt t="86154" x="2095500" y="6486525"/>
          <p14:tracePt t="86171" x="2105025" y="6505575"/>
          <p14:tracePt t="86252" x="2114550" y="6505575"/>
          <p14:tracePt t="86257" x="2114550" y="6477000"/>
          <p14:tracePt t="86261" x="2133600" y="6362700"/>
          <p14:tracePt t="86271" x="2143125" y="6038850"/>
          <p14:tracePt t="86287" x="2143125" y="5819775"/>
          <p14:tracePt t="86304" x="2162175" y="5572125"/>
          <p14:tracePt t="86320" x="2181225" y="5191125"/>
          <p14:tracePt t="86337" x="2190750" y="5124450"/>
          <p14:tracePt t="86354" x="2190750" y="5086350"/>
          <p14:tracePt t="86371" x="2190750" y="5057775"/>
          <p14:tracePt t="86387" x="2190750" y="5048250"/>
          <p14:tracePt t="86463" x="2181225" y="5048250"/>
          <p14:tracePt t="86471" x="2181225" y="5057775"/>
          <p14:tracePt t="86475" x="2171700" y="5086350"/>
          <p14:tracePt t="86484" x="2171700" y="5105400"/>
          <p14:tracePt t="86488" x="2152650" y="5238750"/>
          <p14:tracePt t="86504" x="2143125" y="5400675"/>
          <p14:tracePt t="86521" x="2143125" y="5591175"/>
          <p14:tracePt t="86537" x="2152650" y="5686425"/>
          <p14:tracePt t="86554" x="2162175" y="5734050"/>
          <p14:tracePt t="86571" x="2162175" y="5772150"/>
          <p14:tracePt t="86587" x="2162175" y="5791200"/>
          <p14:tracePt t="86640" x="2162175" y="5800725"/>
          <p14:tracePt t="86940" x="2171700" y="5800725"/>
          <p14:tracePt t="86943" x="2181225" y="5800725"/>
          <p14:tracePt t="86953" x="2181225" y="5810250"/>
          <p14:tracePt t="86954" x="2190750" y="5819775"/>
          <p14:tracePt t="86970" x="2209800" y="5838825"/>
          <p14:tracePt t="86987" x="2219325" y="5848350"/>
          <p14:tracePt t="87003" x="2219325" y="5857875"/>
          <p14:tracePt t="88711" x="2219325" y="5867400"/>
          <p14:tracePt t="88719" x="2209800" y="5886450"/>
          <p14:tracePt t="88723" x="2200275" y="5905500"/>
          <p14:tracePt t="88731" x="2152650" y="5972175"/>
          <p14:tracePt t="88736" x="2076450" y="6067425"/>
          <p14:tracePt t="88753" x="1914525" y="6248400"/>
          <p14:tracePt t="88769" x="1838325" y="6305550"/>
          <p14:tracePt t="88786" x="1733550" y="6334125"/>
          <p14:tracePt t="88803" x="1647825" y="6353175"/>
          <p14:tracePt t="88820" x="1600200" y="6353175"/>
          <p14:tracePt t="88836" x="1533525" y="6353175"/>
          <p14:tracePt t="88853" x="1495425" y="6343650"/>
          <p14:tracePt t="88870" x="1447800" y="6324600"/>
          <p14:tracePt t="88886" x="1419225" y="6267450"/>
          <p14:tracePt t="88903" x="1409700" y="6219825"/>
          <p14:tracePt t="88920" x="1447800" y="6067425"/>
          <p14:tracePt t="88936" x="1504950" y="5972175"/>
          <p14:tracePt t="88953" x="1543050" y="5943600"/>
          <p14:tracePt t="88970" x="1581150" y="5915025"/>
          <p14:tracePt t="88986" x="1609725" y="5915025"/>
          <p14:tracePt t="89003" x="1619250" y="5915025"/>
          <p14:tracePt t="89019" x="1628775" y="5915025"/>
          <p14:tracePt t="89060" x="1628775" y="5924550"/>
          <p14:tracePt t="89064" x="1638300" y="5924550"/>
          <p14:tracePt t="89076" x="1638300" y="5934075"/>
          <p14:tracePt t="89105" x="1638300" y="5943600"/>
          <p14:tracePt t="89106" x="1638300" y="5953125"/>
          <p14:tracePt t="89119" x="1619250" y="5991225"/>
          <p14:tracePt t="89136" x="1571625" y="6048375"/>
          <p14:tracePt t="89153" x="1485900" y="6115050"/>
          <p14:tracePt t="89169" x="1438275" y="6134100"/>
          <p14:tracePt t="89186" x="1409700" y="6143625"/>
          <p14:tracePt t="89203" x="1390650" y="6143625"/>
          <p14:tracePt t="89219" x="1381125" y="6143625"/>
          <p14:tracePt t="89236" x="1381125" y="6124575"/>
          <p14:tracePt t="89253" x="1381125" y="6105525"/>
          <p14:tracePt t="90416" x="1381125" y="6096000"/>
          <p14:tracePt t="90425" x="1381125" y="6067425"/>
          <p14:tracePt t="90435" x="1381125" y="6029325"/>
          <p14:tracePt t="90436" x="1495425" y="5715000"/>
          <p14:tracePt t="90452" x="1838325" y="5124450"/>
          <p14:tracePt t="90469" x="2085975" y="4705350"/>
          <p14:tracePt t="90486" x="2476500" y="4181475"/>
          <p14:tracePt t="90502" x="2800350" y="3848100"/>
          <p14:tracePt t="90519" x="3000375" y="3695700"/>
          <p14:tracePt t="90535" x="3095625" y="3648075"/>
          <p14:tracePt t="90552" x="3162300" y="3629025"/>
          <p14:tracePt t="90569" x="3171825" y="3629025"/>
          <p14:tracePt t="90763" x="3200400" y="3600450"/>
          <p14:tracePt t="90773" x="3286125" y="3505200"/>
          <p14:tracePt t="90774" x="3581400" y="3248025"/>
          <p14:tracePt t="90785" x="4114800" y="2800350"/>
          <p14:tracePt t="90802" x="4438650" y="2571750"/>
          <p14:tracePt t="90819" x="4762500" y="2371725"/>
          <p14:tracePt t="90835" x="4886325" y="2324100"/>
          <p14:tracePt t="90852" x="4895850" y="2324100"/>
          <p14:tracePt t="90869" x="4905375" y="2314575"/>
          <p14:tracePt t="91072" x="4924425" y="2305050"/>
          <p14:tracePt t="91083" x="4933950" y="2286000"/>
          <p14:tracePt t="91091" x="4981575" y="2238375"/>
          <p14:tracePt t="91091" x="5095875" y="2066925"/>
          <p14:tracePt t="91102" x="5286375" y="1819275"/>
          <p14:tracePt t="91118" x="5410200" y="1647825"/>
          <p14:tracePt t="91135" x="5610225" y="1381125"/>
          <p14:tracePt t="91151" x="5676900" y="1295400"/>
          <p14:tracePt t="91168" x="5695950" y="1276350"/>
          <p14:tracePt t="91185" x="5705475" y="1266825"/>
          <p14:tracePt t="91218" x="5715000" y="1266825"/>
          <p14:tracePt t="91248" x="5724525" y="1266825"/>
          <p14:tracePt t="91269" x="5734050" y="1266825"/>
          <p14:tracePt t="91402" x="5734050" y="1257300"/>
          <p14:tracePt t="91508" x="5734050" y="1247775"/>
          <p14:tracePt t="91811" x="5743575" y="1247775"/>
          <p14:tracePt t="92390" x="0" y="0"/>
        </p14:tracePtLst>
      </p14:laserTraceLst>
    </p:ext>
  </p:extLs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Add an node 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 smtClean="0"/>
              <a:t>Add a player to the list. For example, add a player 5 (p5) with the score 35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5" name="Rectangle 4"/>
          <p:cNvSpPr/>
          <p:nvPr/>
        </p:nvSpPr>
        <p:spPr>
          <a:xfrm>
            <a:off x="304800" y="5683205"/>
            <a:ext cx="845923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i="1" dirty="0" smtClean="0">
                <a:latin typeface="Times New Roman" pitchFamily="18" charset="0"/>
                <a:cs typeface="Times New Roman" pitchFamily="18" charset="0"/>
              </a:rPr>
              <a:t>Traverse from head till P3 and insert the next node with &lt;P5,35&gt; between P3 and P4</a:t>
            </a:r>
            <a:endParaRPr lang="en-US" sz="3200" i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410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17"/>
    </mc:Choice>
    <mc:Fallback xmlns="">
      <p:transition spd="slow" advTm="104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394" x="5981700" y="3771900"/>
          <p14:tracePt t="1709" x="5981700" y="3752850"/>
          <p14:tracePt t="1713" x="5991225" y="3743325"/>
          <p14:tracePt t="1721" x="6000750" y="3686175"/>
          <p14:tracePt t="1732" x="6000750" y="3629025"/>
          <p14:tracePt t="1749" x="5943600" y="3571875"/>
          <p14:tracePt t="1765" x="5905500" y="3543300"/>
          <p14:tracePt t="1782" x="5838825" y="3514725"/>
          <p14:tracePt t="1799" x="5772150" y="3495675"/>
          <p14:tracePt t="1815" x="5724525" y="3495675"/>
          <p14:tracePt t="1832" x="5572125" y="3514725"/>
          <p14:tracePt t="1849" x="5381625" y="3552825"/>
          <p14:tracePt t="1865" x="5238750" y="3581400"/>
          <p14:tracePt t="1882" x="5086350" y="3619500"/>
          <p14:tracePt t="1899" x="5019675" y="3629025"/>
          <p14:tracePt t="1915" x="5000625" y="3638550"/>
          <p14:tracePt t="1932" x="4991100" y="3657600"/>
          <p14:tracePt t="1949" x="4991100" y="3667125"/>
          <p14:tracePt t="2219" x="4981575" y="3667125"/>
          <p14:tracePt t="2227" x="4962525" y="3667125"/>
          <p14:tracePt t="2232" x="4933950" y="3667125"/>
          <p14:tracePt t="2248" x="4876800" y="3657600"/>
          <p14:tracePt t="2249" x="4772025" y="3629025"/>
          <p14:tracePt t="2265" x="4724400" y="3609975"/>
          <p14:tracePt t="2281" x="4676775" y="3600450"/>
          <p14:tracePt t="2298" x="4667250" y="3600450"/>
          <p14:tracePt t="2315" x="4657725" y="3600450"/>
          <p14:tracePt t="2332" x="4648200" y="3590925"/>
          <p14:tracePt t="3111" x="4676775" y="3581400"/>
          <p14:tracePt t="3114" x="4743450" y="3562350"/>
          <p14:tracePt t="3123" x="4962525" y="3505200"/>
          <p14:tracePt t="3132" x="5495925" y="3495675"/>
          <p14:tracePt t="3148" x="6076950" y="3581400"/>
          <p14:tracePt t="3165" x="6324600" y="3638550"/>
          <p14:tracePt t="3181" x="6524625" y="3686175"/>
          <p14:tracePt t="3198" x="6657975" y="3724275"/>
          <p14:tracePt t="3215" x="6667500" y="3733800"/>
          <p14:tracePt t="3232" x="6677025" y="3733800"/>
          <p14:tracePt t="3248" x="6686550" y="3733800"/>
          <p14:tracePt t="3308" x="6696075" y="3733800"/>
          <p14:tracePt t="3321" x="6715125" y="3733800"/>
          <p14:tracePt t="3325" x="6715125" y="3724275"/>
          <p14:tracePt t="3334" x="6724650" y="3714750"/>
          <p14:tracePt t="3343" x="6724650" y="3705225"/>
          <p14:tracePt t="3348" x="6724650" y="3686175"/>
          <p14:tracePt t="3432" x="6734175" y="3686175"/>
          <p14:tracePt t="3457" x="6734175" y="3676650"/>
          <p14:tracePt t="3474" x="6743700" y="3676650"/>
          <p14:tracePt t="4130" x="6734175" y="3676650"/>
          <p14:tracePt t="4138" x="6724650" y="3676650"/>
          <p14:tracePt t="4147" x="6715125" y="3676650"/>
          <p14:tracePt t="4148" x="6657975" y="3686175"/>
          <p14:tracePt t="4164" x="6629400" y="3686175"/>
          <p14:tracePt t="4181" x="6619875" y="3686175"/>
          <p14:tracePt t="4198" x="6600825" y="3686175"/>
          <p14:tracePt t="4214" x="6553200" y="3686175"/>
          <p14:tracePt t="4231" x="6524625" y="3686175"/>
          <p14:tracePt t="4248" x="6486525" y="3686175"/>
          <p14:tracePt t="4248" x="6457950" y="3667125"/>
          <p14:tracePt t="4264" x="6391275" y="3648075"/>
          <p14:tracePt t="4281" x="6353175" y="3629025"/>
          <p14:tracePt t="4298" x="6305550" y="3609975"/>
          <p14:tracePt t="4315" x="6267450" y="3590925"/>
          <p14:tracePt t="4331" x="6257925" y="3571875"/>
          <p14:tracePt t="4348" x="6238875" y="3562350"/>
          <p14:tracePt t="4364" x="6219825" y="3533775"/>
          <p14:tracePt t="4381" x="6210300" y="3524250"/>
          <p14:tracePt t="4398" x="6200775" y="3514725"/>
          <p14:tracePt t="4398" x="6191250" y="3514725"/>
          <p14:tracePt t="4415" x="6181725" y="3505200"/>
          <p14:tracePt t="4431" x="6172200" y="3486150"/>
          <p14:tracePt t="4448" x="6172200" y="3476625"/>
          <p14:tracePt t="4448" x="6162675" y="3476625"/>
          <p14:tracePt t="4465" x="6153150" y="3467100"/>
          <p14:tracePt t="4481" x="6124575" y="3448050"/>
          <p14:tracePt t="4498" x="6115050" y="3438525"/>
          <p14:tracePt t="4514" x="6086475" y="3419475"/>
          <p14:tracePt t="4531" x="6067425" y="3400425"/>
          <p14:tracePt t="4548" x="6057900" y="3390900"/>
          <p14:tracePt t="4564" x="6038850" y="3381375"/>
          <p14:tracePt t="4581" x="6029325" y="3362325"/>
          <p14:tracePt t="4618" x="6019800" y="3352800"/>
          <p14:tracePt t="4619" x="6010275" y="3343275"/>
          <p14:tracePt t="4631" x="6010275" y="3324225"/>
          <p14:tracePt t="4648" x="6000750" y="3314700"/>
          <p14:tracePt t="4664" x="6000750" y="3305175"/>
          <p14:tracePt t="4681" x="6000750" y="3295650"/>
          <p14:tracePt t="4698" x="5991225" y="3295650"/>
          <p14:tracePt t="4714" x="5991225" y="3286125"/>
          <p14:tracePt t="4797" x="5991225" y="3276600"/>
          <p14:tracePt t="4860" x="5991225" y="3286125"/>
          <p14:tracePt t="4864" x="5981700" y="3295650"/>
          <p14:tracePt t="4869" x="5962650" y="3333750"/>
          <p14:tracePt t="4881" x="5953125" y="3362325"/>
          <p14:tracePt t="4898" x="5943600" y="3400425"/>
          <p14:tracePt t="4914" x="5934075" y="3438525"/>
          <p14:tracePt t="4931" x="5924550" y="3457575"/>
          <p14:tracePt t="4947" x="5924550" y="3476625"/>
          <p14:tracePt t="4964" x="5924550" y="3505200"/>
          <p14:tracePt t="4981" x="5924550" y="3524250"/>
          <p14:tracePt t="4997" x="5924550" y="3562350"/>
          <p14:tracePt t="5015" x="5934075" y="3590925"/>
          <p14:tracePt t="5031" x="5934075" y="3629025"/>
          <p14:tracePt t="5047" x="5934075" y="3657600"/>
          <p14:tracePt t="5064" x="5943600" y="3686175"/>
          <p14:tracePt t="5081" x="5943600" y="3705225"/>
          <p14:tracePt t="5097" x="5943600" y="3714750"/>
          <p14:tracePt t="5140" x="5943600" y="3724275"/>
          <p14:tracePt t="5218" x="5953125" y="3724275"/>
          <p14:tracePt t="5235" x="5962650" y="3705225"/>
          <p14:tracePt t="5236" x="5972175" y="3657600"/>
          <p14:tracePt t="5247" x="5991225" y="3609975"/>
          <p14:tracePt t="5264" x="6000750" y="3562350"/>
          <p14:tracePt t="5281" x="6010275" y="3543300"/>
          <p14:tracePt t="5297" x="6019800" y="3514725"/>
          <p14:tracePt t="5314" x="6019800" y="3495675"/>
          <p14:tracePt t="5331" x="6019800" y="3467100"/>
          <p14:tracePt t="5347" x="6019800" y="3448050"/>
          <p14:tracePt t="5364" x="6019800" y="3429000"/>
          <p14:tracePt t="5381" x="6019800" y="3409950"/>
          <p14:tracePt t="5397" x="6019800" y="3400425"/>
          <p14:tracePt t="5414" x="6019800" y="3390900"/>
          <p14:tracePt t="5450" x="6019800" y="3381375"/>
          <p14:tracePt t="5764" x="6019800" y="3390900"/>
          <p14:tracePt t="5770" x="6019800" y="3400425"/>
          <p14:tracePt t="5771" x="6019800" y="3419475"/>
          <p14:tracePt t="5781" x="6019800" y="3438525"/>
          <p14:tracePt t="5798" x="6019800" y="3457575"/>
          <p14:tracePt t="5815" x="6019800" y="3476625"/>
          <p14:tracePt t="5831" x="6019800" y="3486150"/>
          <p14:tracePt t="5848" x="6019800" y="3495675"/>
          <p14:tracePt t="5865" x="6029325" y="3505200"/>
          <p14:tracePt t="5881" x="6029325" y="3514725"/>
          <p14:tracePt t="5941" x="6029325" y="3524250"/>
          <p14:tracePt t="6016" x="6029325" y="3514725"/>
          <p14:tracePt t="6027" x="6029325" y="3505200"/>
          <p14:tracePt t="6032" x="6029325" y="3495675"/>
          <p14:tracePt t="6033" x="6029325" y="3476625"/>
          <p14:tracePt t="6048" x="6029325" y="3448050"/>
          <p14:tracePt t="6065" x="6029325" y="3419475"/>
          <p14:tracePt t="6082" x="6029325" y="3381375"/>
          <p14:tracePt t="6098" x="6029325" y="3362325"/>
          <p14:tracePt t="6115" x="6029325" y="3352800"/>
          <p14:tracePt t="6153" x="6029325" y="3343275"/>
          <p14:tracePt t="6178" x="6029325" y="3333750"/>
          <p14:tracePt t="6283" x="6019800" y="3333750"/>
          <p14:tracePt t="6299" x="6019800" y="3343275"/>
          <p14:tracePt t="6304" x="6019800" y="3352800"/>
          <p14:tracePt t="6305" x="6019800" y="3362325"/>
          <p14:tracePt t="6317" x="6010275" y="3400425"/>
          <p14:tracePt t="6331" x="6000750" y="3457575"/>
          <p14:tracePt t="6348" x="6000750" y="3486150"/>
          <p14:tracePt t="6364" x="6000750" y="3524250"/>
          <p14:tracePt t="6381" x="6000750" y="3543300"/>
          <p14:tracePt t="6398" x="6000750" y="3562350"/>
          <p14:tracePt t="6414" x="6010275" y="3581400"/>
          <p14:tracePt t="6431" x="6019800" y="3600450"/>
          <p14:tracePt t="6448" x="6019800" y="3609975"/>
          <p14:tracePt t="6464" x="6029325" y="3609975"/>
          <p14:tracePt t="6545" x="6038850" y="3600450"/>
          <p14:tracePt t="6549" x="6038850" y="3590925"/>
          <p14:tracePt t="6564" x="6038850" y="3562350"/>
          <p14:tracePt t="6565" x="6038850" y="3524250"/>
          <p14:tracePt t="6581" x="6048375" y="3448050"/>
          <p14:tracePt t="6598" x="6057900" y="3390900"/>
          <p14:tracePt t="6614" x="6057900" y="3362325"/>
          <p14:tracePt t="6631" x="6057900" y="3343275"/>
          <p14:tracePt t="6676" x="6057900" y="3333750"/>
          <p14:tracePt t="6781" x="6048375" y="3333750"/>
          <p14:tracePt t="6786" x="6048375" y="3352800"/>
          <p14:tracePt t="6787" x="6038850" y="3371850"/>
          <p14:tracePt t="6798" x="6038850" y="3467100"/>
          <p14:tracePt t="6815" x="6038850" y="3562350"/>
          <p14:tracePt t="6831" x="6038850" y="3600450"/>
          <p14:tracePt t="6847" x="6057900" y="3657600"/>
          <p14:tracePt t="6864" x="6067425" y="3686175"/>
          <p14:tracePt t="6881" x="6067425" y="3695700"/>
          <p14:tracePt t="6898" x="6067425" y="3705225"/>
          <p14:tracePt t="6949" x="6076950" y="3705225"/>
          <p14:tracePt t="6962" x="6076950" y="3695700"/>
          <p14:tracePt t="6966" x="6076950" y="3686175"/>
          <p14:tracePt t="6970" x="6076950" y="3629025"/>
          <p14:tracePt t="6980" x="6067425" y="3581400"/>
          <p14:tracePt t="6998" x="6048375" y="3486150"/>
          <p14:tracePt t="7014" x="6048375" y="3429000"/>
          <p14:tracePt t="7031" x="6048375" y="3400425"/>
          <p14:tracePt t="7048" x="6038850" y="3371850"/>
          <p14:tracePt t="7064" x="6038850" y="3352800"/>
          <p14:tracePt t="7081" x="6029325" y="3352800"/>
          <p14:tracePt t="7202" x="6029325" y="3371850"/>
          <p14:tracePt t="7206" x="6029325" y="3409950"/>
          <p14:tracePt t="7215" x="6029325" y="3457575"/>
          <p14:tracePt t="7216" x="6048375" y="3552825"/>
          <p14:tracePt t="7231" x="6076950" y="3648075"/>
          <p14:tracePt t="7248" x="6105525" y="3695700"/>
          <p14:tracePt t="7264" x="6134100" y="3762375"/>
          <p14:tracePt t="7281" x="6134100" y="3781425"/>
          <p14:tracePt t="7298" x="6134100" y="3790950"/>
          <p14:tracePt t="7359" x="6134100" y="3781425"/>
          <p14:tracePt t="7365" x="6134100" y="3771900"/>
          <p14:tracePt t="7366" x="6134100" y="3762375"/>
          <p14:tracePt t="7377" x="6134100" y="3733800"/>
          <p14:tracePt t="7381" x="6124575" y="3648075"/>
          <p14:tracePt t="7397" x="6115050" y="3581400"/>
          <p14:tracePt t="7414" x="6105525" y="3514725"/>
          <p14:tracePt t="7414" x="6105525" y="3486150"/>
          <p14:tracePt t="7431" x="6105525" y="3448050"/>
          <p14:tracePt t="7447" x="6105525" y="3438525"/>
          <p14:tracePt t="7464" x="6105525" y="3429000"/>
          <p14:tracePt t="7481" x="6096000" y="3429000"/>
          <p14:tracePt t="7497" x="6096000" y="3419475"/>
          <p14:tracePt t="7599" x="6086475" y="3419475"/>
          <p14:tracePt t="7606" x="6086475" y="3448050"/>
          <p14:tracePt t="7614" x="6086475" y="3486150"/>
          <p14:tracePt t="7630" x="6105525" y="3619500"/>
          <p14:tracePt t="7647" x="6124575" y="3676650"/>
          <p14:tracePt t="7648" x="6153150" y="3724275"/>
          <p14:tracePt t="7664" x="6162675" y="3743325"/>
          <p14:tracePt t="7664" x="6162675" y="3752850"/>
          <p14:tracePt t="7681" x="6162675" y="3762375"/>
          <p14:tracePt t="7751" x="6162675" y="3752850"/>
          <p14:tracePt t="7761" x="6162675" y="3733800"/>
          <p14:tracePt t="7770" x="6153150" y="3714750"/>
          <p14:tracePt t="7771" x="6143625" y="3676650"/>
          <p14:tracePt t="7780" x="6124575" y="3543300"/>
          <p14:tracePt t="7797" x="6115050" y="3457575"/>
          <p14:tracePt t="7814" x="6105525" y="3429000"/>
          <p14:tracePt t="7831" x="6105525" y="3400425"/>
          <p14:tracePt t="7847" x="6105525" y="3390900"/>
          <p14:tracePt t="7933" x="6115050" y="3390900"/>
          <p14:tracePt t="7940" x="6134100" y="3400425"/>
          <p14:tracePt t="7941" x="6143625" y="3419475"/>
          <p14:tracePt t="7947" x="6200775" y="3448050"/>
          <p14:tracePt t="7964" x="6257925" y="3524250"/>
          <p14:tracePt t="7980" x="6286500" y="3571875"/>
          <p14:tracePt t="7997" x="6296025" y="3590925"/>
          <p14:tracePt t="8194" x="6296025" y="3600450"/>
          <p14:tracePt t="8212" x="6296025" y="3609975"/>
          <p14:tracePt t="8307" x="0" y="0"/>
        </p14:tracePtLst>
      </p14:laserTraceLst>
    </p:ext>
  </p:extLs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Add an node 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 smtClean="0"/>
              <a:t>Add a player to the list. For example, add a player 5 (p5) with the score 35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5" name="Rectangle 4"/>
          <p:cNvSpPr/>
          <p:nvPr/>
        </p:nvSpPr>
        <p:spPr>
          <a:xfrm>
            <a:off x="304800" y="5683205"/>
            <a:ext cx="845923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i="1" dirty="0" smtClean="0">
                <a:latin typeface="Times New Roman" pitchFamily="18" charset="0"/>
                <a:cs typeface="Times New Roman" pitchFamily="18" charset="0"/>
              </a:rPr>
              <a:t>Traverse from head till P3 and insert the next node with &lt;P5,35&gt; between P3 and P4</a:t>
            </a:r>
            <a:endParaRPr lang="en-US" sz="3200" i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6" name="Line 26"/>
          <p:cNvSpPr>
            <a:spLocks noChangeShapeType="1"/>
          </p:cNvSpPr>
          <p:nvPr/>
        </p:nvSpPr>
        <p:spPr bwMode="auto">
          <a:xfrm flipH="1">
            <a:off x="4942507" y="2573556"/>
            <a:ext cx="921446" cy="358392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5830783" y="2362200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5856241" y="4574295"/>
            <a:ext cx="1382759" cy="988305"/>
            <a:chOff x="5627641" y="4421895"/>
            <a:chExt cx="1382759" cy="988305"/>
          </a:xfrm>
        </p:grpSpPr>
        <p:sp>
          <p:nvSpPr>
            <p:cNvPr id="29" name="Rectangle 20"/>
            <p:cNvSpPr>
              <a:spLocks noChangeArrowheads="1"/>
            </p:cNvSpPr>
            <p:nvPr/>
          </p:nvSpPr>
          <p:spPr bwMode="auto">
            <a:xfrm>
              <a:off x="5627641" y="4421895"/>
              <a:ext cx="998604" cy="98830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r>
                <a:rPr lang="en-US" sz="2000" dirty="0">
                  <a:latin typeface="Times New Roman" pitchFamily="18" charset="0"/>
                  <a:cs typeface="Times New Roman" pitchFamily="18" charset="0"/>
                </a:rPr>
                <a:t>&lt;</a:t>
              </a:r>
              <a:r>
                <a:rPr lang="en-US" sz="2000" dirty="0" smtClean="0">
                  <a:latin typeface="Times New Roman" pitchFamily="18" charset="0"/>
                  <a:cs typeface="Times New Roman" pitchFamily="18" charset="0"/>
                </a:rPr>
                <a:t>P5,35&gt;</a:t>
              </a:r>
              <a:endParaRPr lang="en-US" sz="20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6626245" y="4421895"/>
              <a:ext cx="384155" cy="98830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pic>
        <p:nvPicPr>
          <p:cNvPr id="31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3117845"/>
            <a:ext cx="542826" cy="616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2" name="Elbow Connector 31"/>
          <p:cNvCxnSpPr/>
          <p:nvPr/>
        </p:nvCxnSpPr>
        <p:spPr>
          <a:xfrm rot="16200000" flipH="1">
            <a:off x="5069623" y="4150034"/>
            <a:ext cx="1181688" cy="340632"/>
          </a:xfrm>
          <a:prstGeom prst="bentConnector3">
            <a:avLst>
              <a:gd name="adj1" fmla="val 98363"/>
            </a:avLst>
          </a:prstGeom>
          <a:ln w="69850">
            <a:solidFill>
              <a:srgbClr val="00B050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/>
          <p:cNvCxnSpPr/>
          <p:nvPr/>
        </p:nvCxnSpPr>
        <p:spPr>
          <a:xfrm rot="5400000" flipH="1" flipV="1">
            <a:off x="6697071" y="4388451"/>
            <a:ext cx="1024992" cy="325291"/>
          </a:xfrm>
          <a:prstGeom prst="bentConnector3">
            <a:avLst>
              <a:gd name="adj1" fmla="val 615"/>
            </a:avLst>
          </a:prstGeom>
          <a:ln w="69850">
            <a:solidFill>
              <a:srgbClr val="00B050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115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71"/>
    </mc:Choice>
    <mc:Fallback xmlns="">
      <p:transition spd="slow" advTm="200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420" x="6296025" y="3609975"/>
          <p14:tracePt t="1974" x="6276975" y="3609975"/>
          <p14:tracePt t="1984" x="6257925" y="3609975"/>
          <p14:tracePt t="1988" x="6229350" y="3609975"/>
          <p14:tracePt t="2004" x="6172200" y="3600450"/>
          <p14:tracePt t="2005" x="6124575" y="3581400"/>
          <p14:tracePt t="2021" x="6067425" y="3562350"/>
          <p14:tracePt t="2038" x="6010275" y="3543300"/>
          <p14:tracePt t="2055" x="5972175" y="3533775"/>
          <p14:tracePt t="2071" x="5934075" y="3524250"/>
          <p14:tracePt t="2088" x="5895975" y="3514725"/>
          <p14:tracePt t="2104" x="5886450" y="3514725"/>
          <p14:tracePt t="2121" x="5876925" y="3514725"/>
          <p14:tracePt t="2192" x="5867400" y="3514725"/>
          <p14:tracePt t="2200" x="5867400" y="3505200"/>
          <p14:tracePt t="2204" x="5857875" y="3505200"/>
          <p14:tracePt t="2221" x="5829300" y="3505200"/>
          <p14:tracePt t="2222" x="5781675" y="3505200"/>
          <p14:tracePt t="2222" x="5753100" y="3495675"/>
          <p14:tracePt t="2238" x="5705475" y="3495675"/>
          <p14:tracePt t="2254" x="5657850" y="3495675"/>
          <p14:tracePt t="2271" x="5638800" y="3486150"/>
          <p14:tracePt t="2288" x="5619750" y="3476625"/>
          <p14:tracePt t="2304" x="5610225" y="3476625"/>
          <p14:tracePt t="2344" x="5600700" y="3476625"/>
          <p14:tracePt t="2365" x="5591175" y="3476625"/>
          <p14:tracePt t="2694" x="5581650" y="3476625"/>
          <p14:tracePt t="2698" x="5553075" y="3476625"/>
          <p14:tracePt t="2704" x="5534025" y="3476625"/>
          <p14:tracePt t="2708" x="5486400" y="3467100"/>
          <p14:tracePt t="2721" x="5372100" y="3438525"/>
          <p14:tracePt t="2737" x="5324475" y="3438525"/>
          <p14:tracePt t="2754" x="5286375" y="3438525"/>
          <p14:tracePt t="2754" x="5267325" y="3438525"/>
          <p14:tracePt t="2771" x="5248275" y="3438525"/>
          <p14:tracePt t="2787" x="5238750" y="3438525"/>
          <p14:tracePt t="2804" x="5210175" y="3438525"/>
          <p14:tracePt t="2821" x="5191125" y="3448050"/>
          <p14:tracePt t="2838" x="5181600" y="3448050"/>
          <p14:tracePt t="2928" x="5172075" y="3448050"/>
          <p14:tracePt t="4243" x="5172075" y="3438525"/>
          <p14:tracePt t="4313" x="5172075" y="3448050"/>
          <p14:tracePt t="4317" x="5172075" y="3476625"/>
          <p14:tracePt t="4325" x="5172075" y="3495675"/>
          <p14:tracePt t="4329" x="5172075" y="3543300"/>
          <p14:tracePt t="4336" x="5200650" y="3829050"/>
          <p14:tracePt t="4353" x="5343525" y="4248150"/>
          <p14:tracePt t="4370" x="5524500" y="4619625"/>
          <p14:tracePt t="4387" x="5600700" y="4867275"/>
          <p14:tracePt t="4403" x="5629275" y="4962525"/>
          <p14:tracePt t="4420" x="5657850" y="5029200"/>
          <p14:tracePt t="4437" x="5676900" y="5067300"/>
          <p14:tracePt t="4475" x="5676900" y="5076825"/>
          <p14:tracePt t="4547" x="5686425" y="5076825"/>
          <p14:tracePt t="5179" x="5695950" y="5076825"/>
          <p14:tracePt t="5189" x="5705475" y="5076825"/>
          <p14:tracePt t="5194" x="5715000" y="5086350"/>
          <p14:tracePt t="5203" x="5724525" y="5086350"/>
          <p14:tracePt t="5220" x="5743575" y="5095875"/>
          <p14:tracePt t="5221" x="5753100" y="5095875"/>
          <p14:tracePt t="5237" x="5762625" y="5095875"/>
          <p14:tracePt t="5843" x="5772150" y="5095875"/>
          <p14:tracePt t="5855" x="5781675" y="5095875"/>
          <p14:tracePt t="5868" x="5791200" y="5095875"/>
          <p14:tracePt t="5872" x="5800725" y="5095875"/>
          <p14:tracePt t="5887" x="5810250" y="5095875"/>
          <p14:tracePt t="5887" x="5829300" y="5105400"/>
          <p14:tracePt t="5903" x="5838825" y="5105400"/>
          <p14:tracePt t="5920" x="5848350" y="5114925"/>
          <p14:tracePt t="5937" x="5867400" y="5114925"/>
          <p14:tracePt t="5954" x="5915025" y="5124450"/>
          <p14:tracePt t="5970" x="6010275" y="5143500"/>
          <p14:tracePt t="5987" x="6086475" y="5153025"/>
          <p14:tracePt t="6004" x="6210300" y="5191125"/>
          <p14:tracePt t="6021" x="6248400" y="5191125"/>
          <p14:tracePt t="6037" x="6296025" y="5200650"/>
          <p14:tracePt t="6054" x="6353175" y="5210175"/>
          <p14:tracePt t="6070" x="6391275" y="5219700"/>
          <p14:tracePt t="6087" x="6438900" y="5229225"/>
          <p14:tracePt t="6104" x="6467475" y="5238750"/>
          <p14:tracePt t="6120" x="6496050" y="5238750"/>
          <p14:tracePt t="6137" x="6534150" y="5248275"/>
          <p14:tracePt t="6154" x="6572250" y="5248275"/>
          <p14:tracePt t="6170" x="6591300" y="5248275"/>
          <p14:tracePt t="6187" x="6648450" y="5248275"/>
          <p14:tracePt t="6204" x="6762750" y="5229225"/>
          <p14:tracePt t="6220" x="6800850" y="5229225"/>
          <p14:tracePt t="6237" x="6848475" y="5210175"/>
          <p14:tracePt t="6254" x="6886575" y="5200650"/>
          <p14:tracePt t="6270" x="6924675" y="5181600"/>
          <p14:tracePt t="6287" x="6972300" y="5153025"/>
          <p14:tracePt t="6304" x="7000875" y="5133975"/>
          <p14:tracePt t="6320" x="7010400" y="5114925"/>
          <p14:tracePt t="6337" x="7029450" y="5105400"/>
          <p14:tracePt t="6355" x="7038975" y="5095875"/>
          <p14:tracePt t="6371" x="7038975" y="5086350"/>
          <p14:tracePt t="6388" x="7048500" y="5067300"/>
          <p14:tracePt t="6405" x="7048500" y="5057775"/>
          <p14:tracePt t="6649" x="7058025" y="5057775"/>
          <p14:tracePt t="6653" x="7067550" y="5029200"/>
          <p14:tracePt t="6671" x="7134225" y="4876800"/>
          <p14:tracePt t="6671" x="7239000" y="4572000"/>
          <p14:tracePt t="6688" x="7277100" y="4267200"/>
          <p14:tracePt t="6704" x="7277100" y="4038600"/>
          <p14:tracePt t="6721" x="7258050" y="3819525"/>
          <p14:tracePt t="6738" x="7219950" y="3724275"/>
          <p14:tracePt t="6754" x="7210425" y="3686175"/>
          <p14:tracePt t="6771" x="7191375" y="3648075"/>
          <p14:tracePt t="6788" x="7181850" y="3648075"/>
          <p14:tracePt t="6804" x="7172325" y="3648075"/>
          <p14:tracePt t="6821" x="7162800" y="3648075"/>
          <p14:tracePt t="6838" x="7162800" y="3638550"/>
          <p14:tracePt t="6872" x="7153275" y="3638550"/>
          <p14:tracePt t="6905" x="7153275" y="3629025"/>
          <p14:tracePt t="6925" x="7153275" y="3619500"/>
          <p14:tracePt t="6935" x="7153275" y="3609975"/>
          <p14:tracePt t="6949" x="7153275" y="3600450"/>
          <p14:tracePt t="6950" x="7153275" y="3590925"/>
          <p14:tracePt t="6954" x="7153275" y="3571875"/>
          <p14:tracePt t="6971" x="7153275" y="3524250"/>
          <p14:tracePt t="6988" x="7153275" y="3505200"/>
          <p14:tracePt t="7005" x="7153275" y="3495675"/>
          <p14:tracePt t="7121" x="7153275" y="3486150"/>
          <p14:tracePt t="7584" x="7153275" y="3495675"/>
          <p14:tracePt t="7592" x="7153275" y="3514725"/>
          <p14:tracePt t="7596" x="7153275" y="3524250"/>
          <p14:tracePt t="7604" x="7172325" y="3552825"/>
          <p14:tracePt t="7620" x="7210425" y="3600450"/>
          <p14:tracePt t="7638" x="7248525" y="3629025"/>
          <p14:tracePt t="7638" x="7267575" y="3648075"/>
          <p14:tracePt t="7654" x="7343775" y="3743325"/>
          <p14:tracePt t="7671" x="7429500" y="3876675"/>
          <p14:tracePt t="7688" x="7477125" y="3952875"/>
          <p14:tracePt t="7704" x="7496175" y="4000500"/>
          <p14:tracePt t="7721" x="7505700" y="4048125"/>
          <p14:tracePt t="7737" x="7505700" y="4076700"/>
          <p14:tracePt t="7754" x="7505700" y="4086225"/>
          <p14:tracePt t="7771" x="7496175" y="4152900"/>
          <p14:tracePt t="7787" x="7477125" y="4219575"/>
          <p14:tracePt t="7804" x="7458075" y="4257675"/>
          <p14:tracePt t="7820" x="7439025" y="4295775"/>
          <p14:tracePt t="7837" x="7429500" y="4314825"/>
          <p14:tracePt t="7854" x="7419975" y="4333875"/>
          <p14:tracePt t="7871" x="7400925" y="4371975"/>
          <p14:tracePt t="7887" x="7381875" y="4419600"/>
          <p14:tracePt t="7904" x="7353300" y="4448175"/>
          <p14:tracePt t="7921" x="7343775" y="4467225"/>
          <p14:tracePt t="7937" x="7324725" y="4476750"/>
          <p14:tracePt t="7954" x="7315200" y="4495800"/>
          <p14:tracePt t="7971" x="7296150" y="4505325"/>
          <p14:tracePt t="7987" x="7258050" y="4524375"/>
          <p14:tracePt t="8004" x="7219950" y="4533900"/>
          <p14:tracePt t="8021" x="7181850" y="4543425"/>
          <p14:tracePt t="8037" x="7124700" y="4543425"/>
          <p14:tracePt t="8054" x="7019925" y="4543425"/>
          <p14:tracePt t="8071" x="6915150" y="4543425"/>
          <p14:tracePt t="8087" x="6800850" y="4524375"/>
          <p14:tracePt t="8104" x="6696075" y="4495800"/>
          <p14:tracePt t="8120" x="6648450" y="4467225"/>
          <p14:tracePt t="8137" x="6591300" y="4400550"/>
          <p14:tracePt t="8154" x="6581775" y="4305300"/>
          <p14:tracePt t="8171" x="6591300" y="4171950"/>
          <p14:tracePt t="8187" x="6677025" y="3971925"/>
          <p14:tracePt t="8204" x="6838950" y="3800475"/>
          <p14:tracePt t="8220" x="6915150" y="3724275"/>
          <p14:tracePt t="8237" x="6991350" y="3676650"/>
          <p14:tracePt t="8254" x="7115175" y="3638550"/>
          <p14:tracePt t="8270" x="7162800" y="3629025"/>
          <p14:tracePt t="8287" x="7296150" y="3629025"/>
          <p14:tracePt t="8304" x="7553325" y="3743325"/>
          <p14:tracePt t="8320" x="7800975" y="3933825"/>
          <p14:tracePt t="8337" x="7905750" y="4048125"/>
          <p14:tracePt t="8354" x="7962900" y="4162425"/>
          <p14:tracePt t="8370" x="8001000" y="4248150"/>
          <p14:tracePt t="8387" x="8001000" y="4295775"/>
          <p14:tracePt t="8405" x="8001000" y="4314825"/>
          <p14:tracePt t="8420" x="7991475" y="4352925"/>
          <p14:tracePt t="8437" x="7972425" y="4400550"/>
          <p14:tracePt t="8454" x="7953375" y="4419600"/>
          <p14:tracePt t="8470" x="7915275" y="4438650"/>
          <p14:tracePt t="8487" x="7867650" y="4467225"/>
          <p14:tracePt t="8504" x="7829550" y="4467225"/>
          <p14:tracePt t="8520" x="7781925" y="4457700"/>
          <p14:tracePt t="8537" x="7734300" y="4429125"/>
          <p14:tracePt t="8554" x="7715250" y="4419600"/>
          <p14:tracePt t="8570" x="7696200" y="4391025"/>
          <p14:tracePt t="8587" x="7696200" y="4362450"/>
          <p14:tracePt t="8604" x="7696200" y="4333875"/>
          <p14:tracePt t="8620" x="7734300" y="4295775"/>
          <p14:tracePt t="8637" x="7743825" y="4276725"/>
          <p14:tracePt t="8655" x="7753350" y="4267200"/>
          <p14:tracePt t="8894" x="7753350" y="4276725"/>
          <p14:tracePt t="8898" x="7753350" y="4295775"/>
          <p14:tracePt t="8903" x="7743825" y="4314825"/>
          <p14:tracePt t="8908" x="7667625" y="4381500"/>
          <p14:tracePt t="8920" x="7343775" y="4505325"/>
          <p14:tracePt t="8937" x="7096125" y="4572000"/>
          <p14:tracePt t="8953" x="6667500" y="4676775"/>
          <p14:tracePt t="8970" x="6305550" y="4714875"/>
          <p14:tracePt t="8987" x="6086475" y="4714875"/>
          <p14:tracePt t="9003" x="5838825" y="4743450"/>
          <p14:tracePt t="9020" x="5743575" y="4743450"/>
          <p14:tracePt t="9037" x="5724525" y="4743450"/>
          <p14:tracePt t="9053" x="5686425" y="4733925"/>
          <p14:tracePt t="9070" x="5657850" y="4667250"/>
          <p14:tracePt t="9087" x="5648325" y="4629150"/>
          <p14:tracePt t="9103" x="5638800" y="4600575"/>
          <p14:tracePt t="9120" x="5638800" y="4581525"/>
          <p14:tracePt t="9137" x="5638800" y="4572000"/>
          <p14:tracePt t="9332" x="5629275" y="4572000"/>
          <p14:tracePt t="9339" x="5619750" y="4524375"/>
          <p14:tracePt t="9353" x="5543550" y="4333875"/>
          <p14:tracePt t="9354" x="5467350" y="4010025"/>
          <p14:tracePt t="9370" x="5467350" y="3810000"/>
          <p14:tracePt t="9387" x="5486400" y="3562350"/>
          <p14:tracePt t="9403" x="5534025" y="3457575"/>
          <p14:tracePt t="9420" x="5572125" y="3409950"/>
          <p14:tracePt t="9437" x="5629275" y="3362325"/>
          <p14:tracePt t="9453" x="5676900" y="3352800"/>
          <p14:tracePt t="9470" x="5686425" y="3343275"/>
          <p14:tracePt t="9487" x="5724525" y="3324225"/>
          <p14:tracePt t="9503" x="5753100" y="3314700"/>
          <p14:tracePt t="9520" x="5791200" y="3314700"/>
          <p14:tracePt t="9537" x="5829300" y="3314700"/>
          <p14:tracePt t="9553" x="5867400" y="3324225"/>
          <p14:tracePt t="9570" x="5895975" y="3352800"/>
          <p14:tracePt t="9587" x="5915025" y="3438525"/>
          <p14:tracePt t="9603" x="5924550" y="3505200"/>
          <p14:tracePt t="9620" x="5934075" y="3524250"/>
          <p14:tracePt t="9637" x="5934075" y="3533775"/>
          <p14:tracePt t="9653" x="5934075" y="3552825"/>
          <p14:tracePt t="9689" x="5924550" y="3552825"/>
          <p14:tracePt t="9704" x="5915025" y="3552825"/>
          <p14:tracePt t="9706" x="5867400" y="3543300"/>
          <p14:tracePt t="9720" x="5838825" y="3533775"/>
          <p14:tracePt t="9736" x="5800725" y="3514725"/>
          <p14:tracePt t="9753" x="5762625" y="3486150"/>
          <p14:tracePt t="9770" x="5753100" y="3457575"/>
          <p14:tracePt t="9787" x="5753100" y="3419475"/>
          <p14:tracePt t="9803" x="5762625" y="3381375"/>
          <p14:tracePt t="9820" x="5781675" y="3352800"/>
          <p14:tracePt t="9836" x="5810250" y="3324225"/>
          <p14:tracePt t="9836" x="5829300" y="3324225"/>
          <p14:tracePt t="9853" x="5857875" y="3305175"/>
          <p14:tracePt t="9870" x="5867400" y="3305175"/>
          <p14:tracePt t="9887" x="5895975" y="3305175"/>
          <p14:tracePt t="9936" x="5905500" y="3305175"/>
          <p14:tracePt t="10028" x="5905500" y="3314700"/>
          <p14:tracePt t="10049" x="5915025" y="3324225"/>
          <p14:tracePt t="10061" x="5915025" y="3333750"/>
          <p14:tracePt t="10074" x="5915025" y="3343275"/>
          <p14:tracePt t="10086" x="5915025" y="3352800"/>
          <p14:tracePt t="10087" x="5915025" y="3362325"/>
          <p14:tracePt t="10122" x="5915025" y="3371850"/>
          <p14:tracePt t="10225" x="5924550" y="3371850"/>
          <p14:tracePt t="10236" x="5934075" y="3352800"/>
          <p14:tracePt t="10241" x="5943600" y="3343275"/>
          <p14:tracePt t="10242" x="5953125" y="3324225"/>
          <p14:tracePt t="10252" x="5962650" y="3314700"/>
          <p14:tracePt t="10269" x="5991225" y="3314700"/>
          <p14:tracePt t="10286" x="6019800" y="3314700"/>
          <p14:tracePt t="10303" x="6029325" y="3343275"/>
          <p14:tracePt t="10320" x="6057900" y="3429000"/>
          <p14:tracePt t="10336" x="6067425" y="3495675"/>
          <p14:tracePt t="10353" x="6067425" y="3543300"/>
          <p14:tracePt t="10370" x="6067425" y="3581400"/>
          <p14:tracePt t="10386" x="6048375" y="3600450"/>
          <p14:tracePt t="10403" x="6038850" y="3609975"/>
          <p14:tracePt t="10419" x="6010275" y="3609975"/>
          <p14:tracePt t="10436" x="5991225" y="3609975"/>
          <p14:tracePt t="10453" x="5972175" y="3600450"/>
          <p14:tracePt t="10469" x="5943600" y="3524250"/>
          <p14:tracePt t="10487" x="5924550" y="3476625"/>
          <p14:tracePt t="10503" x="5924550" y="3448050"/>
          <p14:tracePt t="10520" x="5934075" y="3381375"/>
          <p14:tracePt t="10536" x="5943600" y="3371850"/>
          <p14:tracePt t="10553" x="5962650" y="3362325"/>
          <p14:tracePt t="10569" x="5972175" y="3362325"/>
          <p14:tracePt t="10586" x="5991225" y="3362325"/>
          <p14:tracePt t="10603" x="6000750" y="3362325"/>
          <p14:tracePt t="10619" x="6029325" y="3409950"/>
          <p14:tracePt t="10636" x="6038850" y="3467100"/>
          <p14:tracePt t="10653" x="6038850" y="3495675"/>
          <p14:tracePt t="10669" x="6010275" y="3552825"/>
          <p14:tracePt t="10687" x="5953125" y="3581400"/>
          <p14:tracePt t="10703" x="5838825" y="3590925"/>
          <p14:tracePt t="10720" x="5591175" y="3495675"/>
          <p14:tracePt t="10736" x="5505450" y="3457575"/>
          <p14:tracePt t="10753" x="5438775" y="3429000"/>
          <p14:tracePt t="10770" x="5410200" y="3419475"/>
          <p14:tracePt t="10786" x="5400675" y="3409950"/>
          <p14:tracePt t="12066" x="5410200" y="3409950"/>
          <p14:tracePt t="12075" x="5448300" y="3390900"/>
          <p14:tracePt t="12076" x="5543550" y="3381375"/>
          <p14:tracePt t="12084" x="5886450" y="3362325"/>
          <p14:tracePt t="12101" x="6162675" y="3362325"/>
          <p14:tracePt t="12118" x="6477000" y="3409950"/>
          <p14:tracePt t="12134" x="6734175" y="3448050"/>
          <p14:tracePt t="12151" x="6791325" y="3467100"/>
          <p14:tracePt t="12151" x="6819900" y="3476625"/>
          <p14:tracePt t="12168" x="6838950" y="3486150"/>
          <p14:tracePt t="12184" x="6848475" y="3486150"/>
          <p14:tracePt t="12201" x="6867525" y="3486150"/>
          <p14:tracePt t="12236" x="6877050" y="3486150"/>
          <p14:tracePt t="12272" x="6886575" y="3486150"/>
          <p14:tracePt t="13456" x="6877050" y="3486150"/>
          <p14:tracePt t="13464" x="6877050" y="3495675"/>
          <p14:tracePt t="13471" x="6858000" y="3495675"/>
          <p14:tracePt t="13484" x="6848475" y="3505200"/>
          <p14:tracePt t="13500" x="6781800" y="3543300"/>
          <p14:tracePt t="13517" x="6648450" y="3571875"/>
          <p14:tracePt t="13534" x="6477000" y="3571875"/>
          <p14:tracePt t="13551" x="6219825" y="3543300"/>
          <p14:tracePt t="13567" x="6096000" y="3524250"/>
          <p14:tracePt t="13584" x="6048375" y="3514725"/>
          <p14:tracePt t="13584" x="6029325" y="3514725"/>
          <p14:tracePt t="13601" x="6000750" y="3514725"/>
          <p14:tracePt t="13617" x="5981700" y="3505200"/>
          <p14:tracePt t="13634" x="5972175" y="3505200"/>
          <p14:tracePt t="13650" x="5972175" y="3495675"/>
          <p14:tracePt t="13917" x="5972175" y="3486150"/>
          <p14:tracePt t="13924" x="5962650" y="3476625"/>
          <p14:tracePt t="13928" x="5953125" y="3476625"/>
          <p14:tracePt t="13933" x="5924550" y="3429000"/>
          <p14:tracePt t="13950" x="5886450" y="3352800"/>
          <p14:tracePt t="13967" x="5886450" y="3286125"/>
          <p14:tracePt t="13984" x="5895975" y="3152775"/>
          <p14:tracePt t="14000" x="5915025" y="3076575"/>
          <p14:tracePt t="14017" x="5934075" y="3048000"/>
          <p14:tracePt t="14034" x="5972175" y="3009900"/>
          <p14:tracePt t="14050" x="5991225" y="3000375"/>
          <p14:tracePt t="14067" x="6019800" y="3000375"/>
          <p14:tracePt t="14084" x="6038850" y="3000375"/>
          <p14:tracePt t="14100" x="6096000" y="3009900"/>
          <p14:tracePt t="14117" x="6248400" y="3143250"/>
          <p14:tracePt t="14134" x="6381750" y="3314700"/>
          <p14:tracePt t="14150" x="6457950" y="3514725"/>
          <p14:tracePt t="14167" x="6477000" y="3619500"/>
          <p14:tracePt t="14184" x="6477000" y="3667125"/>
          <p14:tracePt t="14200" x="6429375" y="3743325"/>
          <p14:tracePt t="14217" x="6343650" y="3829050"/>
          <p14:tracePt t="14234" x="6286500" y="3857625"/>
          <p14:tracePt t="14250" x="6191250" y="3876675"/>
          <p14:tracePt t="14267" x="5924550" y="3829050"/>
          <p14:tracePt t="14283" x="5724525" y="3724275"/>
          <p14:tracePt t="14300" x="5629275" y="3590925"/>
          <p14:tracePt t="14317" x="5562600" y="3457575"/>
          <p14:tracePt t="14334" x="5553075" y="3352800"/>
          <p14:tracePt t="14350" x="5600700" y="3219450"/>
          <p14:tracePt t="14367" x="5676900" y="3114675"/>
          <p14:tracePt t="14383" x="5734050" y="3067050"/>
          <p14:tracePt t="14400" x="5762625" y="3038475"/>
          <p14:tracePt t="14417" x="5800725" y="3038475"/>
          <p14:tracePt t="14433" x="5829300" y="3038475"/>
          <p14:tracePt t="14450" x="5848350" y="3057525"/>
          <p14:tracePt t="14467" x="5886450" y="3152775"/>
          <p14:tracePt t="14483" x="5953125" y="3381375"/>
          <p14:tracePt t="14500" x="5962650" y="3495675"/>
          <p14:tracePt t="14517" x="5962650" y="3638550"/>
          <p14:tracePt t="14533" x="5905500" y="3733800"/>
          <p14:tracePt t="14550" x="5848350" y="3771900"/>
          <p14:tracePt t="14567" x="5772150" y="3790950"/>
          <p14:tracePt t="14583" x="5686425" y="3771900"/>
          <p14:tracePt t="14600" x="5619750" y="3705225"/>
          <p14:tracePt t="14617" x="5534025" y="3590925"/>
          <p14:tracePt t="14617" x="5495925" y="3524250"/>
          <p14:tracePt t="14633" x="5467350" y="3333750"/>
          <p14:tracePt t="14650" x="5505450" y="3143250"/>
          <p14:tracePt t="14667" x="5591175" y="2971800"/>
          <p14:tracePt t="14684" x="5648325" y="2905125"/>
          <p14:tracePt t="14700" x="5695950" y="2876550"/>
          <p14:tracePt t="14717" x="5743575" y="2867025"/>
          <p14:tracePt t="14717" x="5772150" y="2867025"/>
          <p14:tracePt t="14734" x="5810250" y="2867025"/>
          <p14:tracePt t="14750" x="5848350" y="2895600"/>
          <p14:tracePt t="14767" x="5876925" y="2962275"/>
          <p14:tracePt t="14767" x="5886450" y="2990850"/>
          <p14:tracePt t="14784" x="5886450" y="3067050"/>
          <p14:tracePt t="14800" x="5876925" y="3133725"/>
          <p14:tracePt t="14817" x="5810250" y="3248025"/>
          <p14:tracePt t="14834" x="5772150" y="3286125"/>
          <p14:tracePt t="14850" x="5734050" y="3305175"/>
          <p14:tracePt t="14867" x="5724525" y="3305175"/>
          <p14:tracePt t="14883" x="5705475" y="3305175"/>
          <p14:tracePt t="14900" x="5686425" y="3257550"/>
          <p14:tracePt t="14916" x="5686425" y="3190875"/>
          <p14:tracePt t="14933" x="5705475" y="3086100"/>
          <p14:tracePt t="14950" x="5791200" y="2962275"/>
          <p14:tracePt t="14966" x="5867400" y="2905125"/>
          <p14:tracePt t="14983" x="5905500" y="2895600"/>
          <p14:tracePt t="15000" x="5972175" y="2886075"/>
          <p14:tracePt t="15016" x="6057900" y="2924175"/>
          <p14:tracePt t="15033" x="6096000" y="2981325"/>
          <p14:tracePt t="15050" x="6124575" y="3086100"/>
          <p14:tracePt t="15066" x="6086475" y="3286125"/>
          <p14:tracePt t="15083" x="6048375" y="3390900"/>
          <p14:tracePt t="15100" x="5981700" y="3505200"/>
          <p14:tracePt t="15117" x="5943600" y="3533775"/>
          <p14:tracePt t="15133" x="5905500" y="3552825"/>
          <p14:tracePt t="15150" x="5829300" y="3543300"/>
          <p14:tracePt t="15167" x="5753100" y="3419475"/>
          <p14:tracePt t="15183" x="5734050" y="3295650"/>
          <p14:tracePt t="15200" x="5800725" y="3057525"/>
          <p14:tracePt t="15217" x="5895975" y="2857500"/>
          <p14:tracePt t="15233" x="5962650" y="2800350"/>
          <p14:tracePt t="15250" x="6019800" y="2800350"/>
          <p14:tracePt t="15266" x="6067425" y="2800350"/>
          <p14:tracePt t="15283" x="6115050" y="2857500"/>
          <p14:tracePt t="15300" x="6134100" y="2962275"/>
          <p14:tracePt t="15317" x="6134100" y="3028950"/>
          <p14:tracePt t="15333" x="6115050" y="3105150"/>
          <p14:tracePt t="15350" x="6086475" y="3143250"/>
          <p14:tracePt t="15367" x="6076950" y="3152775"/>
          <p14:tracePt t="15403" x="6067425" y="3152775"/>
          <p14:tracePt t="15504" x="6067425" y="3162300"/>
          <p14:tracePt t="16230" x="6067425" y="3171825"/>
          <p14:tracePt t="16267" x="6067425" y="3181350"/>
          <p14:tracePt t="16279" x="6057900" y="3181350"/>
          <p14:tracePt t="16283" x="6057900" y="3200400"/>
          <p14:tracePt t="16292" x="6029325" y="3257550"/>
          <p14:tracePt t="16299" x="5981700" y="3352800"/>
          <p14:tracePt t="16315" x="5895975" y="3524250"/>
          <p14:tracePt t="16333" x="5762625" y="3781425"/>
          <p14:tracePt t="16350" x="5715000" y="3876675"/>
          <p14:tracePt t="16366" x="5686425" y="4000500"/>
          <p14:tracePt t="16383" x="5676900" y="4048125"/>
          <p14:tracePt t="16399" x="5676900" y="4057650"/>
          <p14:tracePt t="16792" x="0" y="0"/>
        </p14:tracePtLst>
      </p14:laserTraceLst>
    </p:ext>
  </p:extLs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Add an node 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1622177"/>
          </a:xfrm>
        </p:spPr>
        <p:txBody>
          <a:bodyPr>
            <a:normAutofit/>
          </a:bodyPr>
          <a:lstStyle/>
          <a:p>
            <a:pPr algn="just"/>
            <a:r>
              <a:rPr lang="en-US" dirty="0" smtClean="0"/>
              <a:t>Add a player to the list. For example, add a player 5 (p5) with the score 35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5" name="Rectangle 4"/>
          <p:cNvSpPr/>
          <p:nvPr/>
        </p:nvSpPr>
        <p:spPr>
          <a:xfrm>
            <a:off x="293938" y="5975592"/>
            <a:ext cx="84592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newnode</a:t>
            </a:r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= </a:t>
            </a:r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createnode</a:t>
            </a:r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player,score</a:t>
            </a:r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endParaRPr lang="en-US" sz="3200" i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6" name="Line 26"/>
          <p:cNvSpPr>
            <a:spLocks noChangeShapeType="1"/>
          </p:cNvSpPr>
          <p:nvPr/>
        </p:nvSpPr>
        <p:spPr bwMode="auto">
          <a:xfrm flipH="1">
            <a:off x="4942507" y="2573556"/>
            <a:ext cx="921446" cy="358392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5830783" y="2362200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5856241" y="4574295"/>
            <a:ext cx="1382759" cy="988305"/>
            <a:chOff x="5627641" y="4421895"/>
            <a:chExt cx="1382759" cy="988305"/>
          </a:xfrm>
        </p:grpSpPr>
        <p:sp>
          <p:nvSpPr>
            <p:cNvPr id="29" name="Rectangle 20"/>
            <p:cNvSpPr>
              <a:spLocks noChangeArrowheads="1"/>
            </p:cNvSpPr>
            <p:nvPr/>
          </p:nvSpPr>
          <p:spPr bwMode="auto">
            <a:xfrm>
              <a:off x="5627641" y="4421895"/>
              <a:ext cx="998604" cy="98830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r>
                <a:rPr lang="en-US" sz="2000" dirty="0">
                  <a:latin typeface="Times New Roman" pitchFamily="18" charset="0"/>
                  <a:cs typeface="Times New Roman" pitchFamily="18" charset="0"/>
                </a:rPr>
                <a:t>&lt;</a:t>
              </a:r>
              <a:r>
                <a:rPr lang="en-US" sz="2000" dirty="0" smtClean="0">
                  <a:latin typeface="Times New Roman" pitchFamily="18" charset="0"/>
                  <a:cs typeface="Times New Roman" pitchFamily="18" charset="0"/>
                </a:rPr>
                <a:t>P5,35&gt;</a:t>
              </a:r>
              <a:endParaRPr lang="en-US" sz="20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6626245" y="4421895"/>
              <a:ext cx="384155" cy="98830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3" name="Line 26"/>
          <p:cNvSpPr>
            <a:spLocks noChangeShapeType="1"/>
          </p:cNvSpPr>
          <p:nvPr/>
        </p:nvSpPr>
        <p:spPr bwMode="auto">
          <a:xfrm flipH="1">
            <a:off x="7239000" y="5067609"/>
            <a:ext cx="685800" cy="12756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7729154" y="4669724"/>
            <a:ext cx="13131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newnode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982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601"/>
    </mc:Choice>
    <mc:Fallback xmlns="">
      <p:transition spd="slow" advTm="496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3321" x="5676900" y="4057650"/>
          <p14:tracePt t="5037" x="5667375" y="4057650"/>
          <p14:tracePt t="5047" x="5657850" y="4057650"/>
          <p14:tracePt t="5062" x="5572125" y="4000500"/>
          <p14:tracePt t="5073" x="5467350" y="3876675"/>
          <p14:tracePt t="5074" x="5353050" y="3733800"/>
          <p14:tracePt t="5090" x="5257800" y="3629025"/>
          <p14:tracePt t="5106" x="5105400" y="3514725"/>
          <p14:tracePt t="5123" x="5086350" y="3495675"/>
          <p14:tracePt t="5140" x="5067300" y="3476625"/>
          <p14:tracePt t="5157" x="5057775" y="3467100"/>
          <p14:tracePt t="5421" x="5048250" y="3467100"/>
          <p14:tracePt t="5427" x="5029200" y="3457575"/>
          <p14:tracePt t="5428" x="4962525" y="3419475"/>
          <p14:tracePt t="5444" x="4886325" y="3352800"/>
          <p14:tracePt t="5444" x="4848225" y="3324225"/>
          <p14:tracePt t="5456" x="4819650" y="3286125"/>
          <p14:tracePt t="5473" x="4762500" y="3219450"/>
          <p14:tracePt t="5490" x="4724400" y="3143250"/>
          <p14:tracePt t="5507" x="4705350" y="3086100"/>
          <p14:tracePt t="5523" x="4705350" y="3048000"/>
          <p14:tracePt t="5540" x="4705350" y="3009900"/>
          <p14:tracePt t="5557" x="4714875" y="2990850"/>
          <p14:tracePt t="5573" x="4714875" y="2981325"/>
          <p14:tracePt t="5590" x="4733925" y="2962275"/>
          <p14:tracePt t="5606" x="4743450" y="2952750"/>
          <p14:tracePt t="5623" x="4762500" y="2943225"/>
          <p14:tracePt t="5640" x="4800600" y="2933700"/>
          <p14:tracePt t="5656" x="4848225" y="2914650"/>
          <p14:tracePt t="5673" x="4867275" y="2905125"/>
          <p14:tracePt t="5690" x="4895850" y="2905125"/>
          <p14:tracePt t="5706" x="4943475" y="2905125"/>
          <p14:tracePt t="5724" x="4972050" y="2905125"/>
          <p14:tracePt t="5740" x="5048250" y="2943225"/>
          <p14:tracePt t="5756" x="5124450" y="3000375"/>
          <p14:tracePt t="5773" x="5191125" y="3048000"/>
          <p14:tracePt t="5790" x="5286375" y="3105150"/>
          <p14:tracePt t="5807" x="5343525" y="3152775"/>
          <p14:tracePt t="5823" x="5362575" y="3171825"/>
          <p14:tracePt t="5840" x="5391150" y="3219450"/>
          <p14:tracePt t="5857" x="5391150" y="3257550"/>
          <p14:tracePt t="5873" x="5391150" y="3305175"/>
          <p14:tracePt t="5890" x="5391150" y="3333750"/>
          <p14:tracePt t="5907" x="5353050" y="3390900"/>
          <p14:tracePt t="5923" x="5305425" y="3457575"/>
          <p14:tracePt t="5940" x="5276850" y="3476625"/>
          <p14:tracePt t="5940" x="5257800" y="3495675"/>
          <p14:tracePt t="5957" x="5229225" y="3505200"/>
          <p14:tracePt t="5973" x="5162550" y="3533775"/>
          <p14:tracePt t="5990" x="5133975" y="3543300"/>
          <p14:tracePt t="6006" x="5114925" y="3552825"/>
          <p14:tracePt t="6023" x="5086350" y="3562350"/>
          <p14:tracePt t="6040" x="5038725" y="3571875"/>
          <p14:tracePt t="6057" x="5019675" y="3581400"/>
          <p14:tracePt t="6073" x="4972050" y="3581400"/>
          <p14:tracePt t="6090" x="4914900" y="3543300"/>
          <p14:tracePt t="6106" x="4838700" y="3457575"/>
          <p14:tracePt t="6123" x="4762500" y="3362325"/>
          <p14:tracePt t="6139" x="4705350" y="3257550"/>
          <p14:tracePt t="6156" x="4705350" y="3200400"/>
          <p14:tracePt t="6173" x="4705350" y="3124200"/>
          <p14:tracePt t="6190" x="4752975" y="3057525"/>
          <p14:tracePt t="6206" x="4791075" y="3019425"/>
          <p14:tracePt t="6223" x="4857750" y="2971800"/>
          <p14:tracePt t="6240" x="4914900" y="2952750"/>
          <p14:tracePt t="6257" x="4953000" y="2943225"/>
          <p14:tracePt t="6273" x="5019675" y="2933700"/>
          <p14:tracePt t="6290" x="5076825" y="2952750"/>
          <p14:tracePt t="6306" x="5143500" y="2981325"/>
          <p14:tracePt t="6323" x="5219700" y="3038475"/>
          <p14:tracePt t="6340" x="5276850" y="3095625"/>
          <p14:tracePt t="6356" x="5295900" y="3133725"/>
          <p14:tracePt t="6372" x="5334000" y="3200400"/>
          <p14:tracePt t="6390" x="5343525" y="3248025"/>
          <p14:tracePt t="6406" x="5343525" y="3295650"/>
          <p14:tracePt t="6423" x="5334000" y="3333750"/>
          <p14:tracePt t="6440" x="5334000" y="3343275"/>
          <p14:tracePt t="6456" x="5295900" y="3390900"/>
          <p14:tracePt t="6473" x="5248275" y="3438525"/>
          <p14:tracePt t="6490" x="5210175" y="3467100"/>
          <p14:tracePt t="6506" x="5133975" y="3505200"/>
          <p14:tracePt t="6523" x="5095875" y="3514725"/>
          <p14:tracePt t="6540" x="5076825" y="3524250"/>
          <p14:tracePt t="6556" x="5048250" y="3524250"/>
          <p14:tracePt t="6573" x="5000625" y="3524250"/>
          <p14:tracePt t="6590" x="4972050" y="3524250"/>
          <p14:tracePt t="6606" x="4933950" y="3495675"/>
          <p14:tracePt t="6623" x="4876800" y="3429000"/>
          <p14:tracePt t="6640" x="4848225" y="3343275"/>
          <p14:tracePt t="6656" x="4838700" y="3267075"/>
          <p14:tracePt t="6673" x="4838700" y="3190875"/>
          <p14:tracePt t="6690" x="4867275" y="3133725"/>
          <p14:tracePt t="6706" x="4905375" y="3076575"/>
          <p14:tracePt t="6723" x="4953000" y="3038475"/>
          <p14:tracePt t="6740" x="5010150" y="3019425"/>
          <p14:tracePt t="6756" x="5067300" y="3019425"/>
          <p14:tracePt t="6773" x="5172075" y="3048000"/>
          <p14:tracePt t="6789" x="5295900" y="3114675"/>
          <p14:tracePt t="6806" x="5334000" y="3171825"/>
          <p14:tracePt t="6823" x="5362575" y="3257550"/>
          <p14:tracePt t="6839" x="5362575" y="3333750"/>
          <p14:tracePt t="6856" x="5362575" y="3371850"/>
          <p14:tracePt t="6873" x="5343525" y="3419475"/>
          <p14:tracePt t="6889" x="5314950" y="3457575"/>
          <p14:tracePt t="6906" x="5286375" y="3486150"/>
          <p14:tracePt t="6906" x="5267325" y="3505200"/>
          <p14:tracePt t="6924" x="5229225" y="3524250"/>
          <p14:tracePt t="6939" x="5153025" y="3552825"/>
          <p14:tracePt t="6956" x="5000625" y="3581400"/>
          <p14:tracePt t="6973" x="4933950" y="3581400"/>
          <p14:tracePt t="6989" x="4867275" y="3571875"/>
          <p14:tracePt t="7006" x="4819650" y="3543300"/>
          <p14:tracePt t="7023" x="4810125" y="3524250"/>
          <p14:tracePt t="7039" x="4800600" y="3495675"/>
          <p14:tracePt t="7056" x="4800600" y="3448050"/>
          <p14:tracePt t="8112" x="4714875" y="3429000"/>
          <p14:tracePt t="8116" x="4591050" y="3419475"/>
          <p14:tracePt t="8128" x="4457700" y="3409950"/>
          <p14:tracePt t="8129" x="4124325" y="3371850"/>
          <p14:tracePt t="8138" x="3829050" y="3362325"/>
          <p14:tracePt t="8155" x="3505200" y="3343275"/>
          <p14:tracePt t="8172" x="3352800" y="3333750"/>
          <p14:tracePt t="8189" x="3314700" y="3333750"/>
          <p14:tracePt t="8206" x="3305175" y="3333750"/>
          <p14:tracePt t="8222" x="3295650" y="3333750"/>
          <p14:tracePt t="8239" x="3286125" y="3333750"/>
          <p14:tracePt t="8712" x="3248025" y="3333750"/>
          <p14:tracePt t="8719" x="3181350" y="3324225"/>
          <p14:tracePt t="8723" x="3057525" y="3305175"/>
          <p14:tracePt t="8738" x="2809875" y="3295650"/>
          <p14:tracePt t="8738" x="2514600" y="3295650"/>
          <p14:tracePt t="8755" x="2076450" y="3362325"/>
          <p14:tracePt t="8771" x="1695450" y="3429000"/>
          <p14:tracePt t="8788" x="1524000" y="3467100"/>
          <p14:tracePt t="8805" x="1419225" y="3476625"/>
          <p14:tracePt t="8821" x="1362075" y="3495675"/>
          <p14:tracePt t="8838" x="1343025" y="3505200"/>
          <p14:tracePt t="8855" x="1304925" y="3543300"/>
          <p14:tracePt t="8871" x="1295400" y="3552825"/>
          <p14:tracePt t="8888" x="1285875" y="3562350"/>
          <p14:tracePt t="8905" x="1266825" y="3581400"/>
          <p14:tracePt t="8921" x="1257300" y="3581400"/>
          <p14:tracePt t="8938" x="1238250" y="3600450"/>
          <p14:tracePt t="8955" x="1228725" y="3609975"/>
          <p14:tracePt t="8972" x="1209675" y="3619500"/>
          <p14:tracePt t="8988" x="1171575" y="3629025"/>
          <p14:tracePt t="9005" x="1133475" y="3648075"/>
          <p14:tracePt t="9022" x="1047750" y="3657600"/>
          <p14:tracePt t="9038" x="971550" y="3667125"/>
          <p14:tracePt t="9055" x="914400" y="3667125"/>
          <p14:tracePt t="9072" x="847725" y="3667125"/>
          <p14:tracePt t="9088" x="828675" y="3667125"/>
          <p14:tracePt t="9105" x="809625" y="3657600"/>
          <p14:tracePt t="9122" x="800100" y="3648075"/>
          <p14:tracePt t="9162" x="800100" y="3638550"/>
          <p14:tracePt t="10938" x="800100" y="3648075"/>
          <p14:tracePt t="11008" x="809625" y="3648075"/>
          <p14:tracePt t="11014" x="809625" y="3638550"/>
          <p14:tracePt t="11018" x="819150" y="3638550"/>
          <p14:tracePt t="11036" x="847725" y="3619500"/>
          <p14:tracePt t="11038" x="885825" y="3609975"/>
          <p14:tracePt t="11053" x="904875" y="3609975"/>
          <p14:tracePt t="11070" x="933450" y="3609975"/>
          <p14:tracePt t="11087" x="1009650" y="3600450"/>
          <p14:tracePt t="11103" x="1209675" y="3581400"/>
          <p14:tracePt t="11120" x="1447800" y="3543300"/>
          <p14:tracePt t="11136" x="1866900" y="3476625"/>
          <p14:tracePt t="11153" x="2238375" y="3409950"/>
          <p14:tracePt t="11170" x="2447925" y="3381375"/>
          <p14:tracePt t="11186" x="2647950" y="3362325"/>
          <p14:tracePt t="11203" x="2705100" y="3362325"/>
          <p14:tracePt t="11220" x="2724150" y="3362325"/>
          <p14:tracePt t="11466" x="2743200" y="3362325"/>
          <p14:tracePt t="11471" x="2771775" y="3343275"/>
          <p14:tracePt t="11475" x="2886075" y="3314700"/>
          <p14:tracePt t="11486" x="3733800" y="3209925"/>
          <p14:tracePt t="11502" x="4248150" y="3228975"/>
          <p14:tracePt t="11520" x="4800600" y="3286125"/>
          <p14:tracePt t="11537" x="5000625" y="3314700"/>
          <p14:tracePt t="11553" x="5057775" y="3333750"/>
          <p14:tracePt t="11570" x="5067300" y="3333750"/>
          <p14:tracePt t="11660" x="5067300" y="3343275"/>
          <p14:tracePt t="11780" x="5076825" y="3343275"/>
          <p14:tracePt t="11792" x="5086350" y="3343275"/>
          <p14:tracePt t="11805" x="5105400" y="3343275"/>
          <p14:tracePt t="11808" x="5105400" y="3352800"/>
          <p14:tracePt t="11809" x="5114925" y="3362325"/>
          <p14:tracePt t="11819" x="5133975" y="3371850"/>
          <p14:tracePt t="12478" x="5124450" y="3371850"/>
          <p14:tracePt t="12487" x="5105400" y="3371850"/>
          <p14:tracePt t="12491" x="5086350" y="3371850"/>
          <p14:tracePt t="12502" x="5076825" y="3362325"/>
          <p14:tracePt t="12503" x="5038725" y="3362325"/>
          <p14:tracePt t="12519" x="5019675" y="3362325"/>
          <p14:tracePt t="12536" x="5010150" y="3362325"/>
          <p14:tracePt t="12685" x="5000625" y="3362325"/>
          <p14:tracePt t="12689" x="4991100" y="3362325"/>
          <p14:tracePt t="12702" x="4857750" y="3362325"/>
          <p14:tracePt t="12704" x="4524375" y="3362325"/>
          <p14:tracePt t="12719" x="3933825" y="3362325"/>
          <p14:tracePt t="12735" x="3486150" y="3352800"/>
          <p14:tracePt t="12753" x="3305175" y="3324225"/>
          <p14:tracePt t="12769" x="3171825" y="3305175"/>
          <p14:tracePt t="12786" x="3048000" y="3305175"/>
          <p14:tracePt t="12786" x="3028950" y="3305175"/>
          <p14:tracePt t="12803" x="2990850" y="3314700"/>
          <p14:tracePt t="12820" x="2971800" y="3314700"/>
          <p14:tracePt t="13086" x="2943225" y="3314700"/>
          <p14:tracePt t="13094" x="2876550" y="3305175"/>
          <p14:tracePt t="13102" x="2752725" y="3305175"/>
          <p14:tracePt t="13104" x="2171700" y="3362325"/>
          <p14:tracePt t="13119" x="1752600" y="3409950"/>
          <p14:tracePt t="13135" x="1571625" y="3438525"/>
          <p14:tracePt t="13152" x="1390650" y="3486150"/>
          <p14:tracePt t="13169" x="1333500" y="3495675"/>
          <p14:tracePt t="13186" x="1314450" y="3514725"/>
          <p14:tracePt t="13202" x="1304925" y="3514725"/>
          <p14:tracePt t="13219" x="1295400" y="3524250"/>
          <p14:tracePt t="13284" x="1314450" y="3524250"/>
          <p14:tracePt t="13293" x="1371600" y="3524250"/>
          <p14:tracePt t="13297" x="1504950" y="3514725"/>
          <p14:tracePt t="13302" x="2162175" y="3505200"/>
          <p14:tracePt t="13319" x="2847975" y="3533775"/>
          <p14:tracePt t="13336" x="3124200" y="3533775"/>
          <p14:tracePt t="13352" x="3390900" y="3533775"/>
          <p14:tracePt t="13369" x="3495675" y="3543300"/>
          <p14:tracePt t="13386" x="3524250" y="3543300"/>
          <p14:tracePt t="13402" x="3552825" y="3543300"/>
          <p14:tracePt t="13419" x="3590925" y="3543300"/>
          <p14:tracePt t="13454" x="3600450" y="3543300"/>
          <p14:tracePt t="13702" x="3609975" y="3543300"/>
          <p14:tracePt t="13706" x="3648075" y="3543300"/>
          <p14:tracePt t="13718" x="3810000" y="3467100"/>
          <p14:tracePt t="13719" x="4048125" y="3381375"/>
          <p14:tracePt t="13735" x="4410075" y="3314700"/>
          <p14:tracePt t="13751" x="5019675" y="3209925"/>
          <p14:tracePt t="13769" x="5257800" y="3190875"/>
          <p14:tracePt t="13785" x="5429250" y="3190875"/>
          <p14:tracePt t="13802" x="5486400" y="3171825"/>
          <p14:tracePt t="13819" x="5495925" y="3162300"/>
          <p14:tracePt t="13836" x="5505450" y="3152775"/>
          <p14:tracePt t="13852" x="5514975" y="3143250"/>
          <p14:tracePt t="13869" x="5514975" y="3133725"/>
          <p14:tracePt t="14077" x="5514975" y="3124200"/>
          <p14:tracePt t="14090" x="5514975" y="3114675"/>
          <p14:tracePt t="14101" x="5514975" y="3095625"/>
          <p14:tracePt t="14102" x="5514975" y="3048000"/>
          <p14:tracePt t="14118" x="5514975" y="2971800"/>
          <p14:tracePt t="14135" x="5524500" y="2867025"/>
          <p14:tracePt t="14152" x="5534025" y="2838450"/>
          <p14:tracePt t="14169" x="5534025" y="2819400"/>
          <p14:tracePt t="14185" x="5534025" y="2809875"/>
          <p14:tracePt t="14262" x="5534025" y="2800350"/>
          <p14:tracePt t="14345" x="5534025" y="2790825"/>
          <p14:tracePt t="14370" x="5534025" y="2781300"/>
          <p14:tracePt t="14396" x="5534025" y="2771775"/>
          <p14:tracePt t="14415" x="5534025" y="2762250"/>
          <p14:tracePt t="14425" x="5534025" y="2752725"/>
          <p14:tracePt t="14439" x="5534025" y="2743200"/>
          <p14:tracePt t="14475" x="5534025" y="2733675"/>
          <p14:tracePt t="15068" x="5534025" y="2724150"/>
          <p14:tracePt t="17195" x="5514975" y="2733675"/>
          <p14:tracePt t="17199" x="5505450" y="2743200"/>
          <p14:tracePt t="17208" x="5467350" y="2771775"/>
          <p14:tracePt t="17217" x="5372100" y="2857500"/>
          <p14:tracePt t="17233" x="5295900" y="2943225"/>
          <p14:tracePt t="17251" x="5257800" y="2971800"/>
          <p14:tracePt t="17267" x="5219700" y="3000375"/>
          <p14:tracePt t="17284" x="5124450" y="3095625"/>
          <p14:tracePt t="17301" x="5076825" y="3133725"/>
          <p14:tracePt t="17317" x="5029200" y="3181350"/>
          <p14:tracePt t="17334" x="4962525" y="3228975"/>
          <p14:tracePt t="17350" x="4905375" y="3267075"/>
          <p14:tracePt t="17367" x="4876800" y="3286125"/>
          <p14:tracePt t="17384" x="4867275" y="3295650"/>
          <p14:tracePt t="17400" x="4848225" y="3295650"/>
          <p14:tracePt t="17461" x="4838700" y="3305175"/>
          <p14:tracePt t="17473" x="4829175" y="3314700"/>
          <p14:tracePt t="17481" x="4819650" y="3324225"/>
          <p14:tracePt t="17489" x="4819650" y="3333750"/>
          <p14:tracePt t="17491" x="4810125" y="3352800"/>
          <p14:tracePt t="17501" x="4791075" y="3371850"/>
          <p14:tracePt t="17541" x="4781550" y="3381375"/>
          <p14:tracePt t="17566" x="4781550" y="3390900"/>
          <p14:tracePt t="17577" x="4772025" y="3390900"/>
          <p14:tracePt t="17584" x="4762500" y="3400425"/>
          <p14:tracePt t="17585" x="4752975" y="3409950"/>
          <p14:tracePt t="17600" x="4714875" y="3448050"/>
          <p14:tracePt t="17617" x="4686300" y="3457575"/>
          <p14:tracePt t="17634" x="4648200" y="3467100"/>
          <p14:tracePt t="17651" x="4610100" y="3467100"/>
          <p14:tracePt t="17667" x="4572000" y="3467100"/>
          <p14:tracePt t="17684" x="4552950" y="3467100"/>
          <p14:tracePt t="17700" x="4533900" y="3457575"/>
          <p14:tracePt t="17717" x="4524375" y="3448050"/>
          <p14:tracePt t="17734" x="4514850" y="3438525"/>
          <p14:tracePt t="17750" x="4514850" y="3429000"/>
          <p14:tracePt t="17767" x="4514850" y="3419475"/>
          <p14:tracePt t="17803" x="4514850" y="3409950"/>
          <p14:tracePt t="17818" x="4514850" y="3400425"/>
          <p14:tracePt t="17819" x="4514850" y="3381375"/>
          <p14:tracePt t="17834" x="4514850" y="3362325"/>
          <p14:tracePt t="17850" x="4514850" y="3343275"/>
          <p14:tracePt t="17867" x="4514850" y="3324225"/>
          <p14:tracePt t="17883" x="4514850" y="3305175"/>
          <p14:tracePt t="17901" x="4524375" y="3276600"/>
          <p14:tracePt t="17917" x="4533900" y="3267075"/>
          <p14:tracePt t="17934" x="4543425" y="3248025"/>
          <p14:tracePt t="17950" x="4543425" y="3238500"/>
          <p14:tracePt t="17967" x="4562475" y="3219450"/>
          <p14:tracePt t="17983" x="4572000" y="3190875"/>
          <p14:tracePt t="18000" x="4591050" y="3171825"/>
          <p14:tracePt t="18017" x="4619625" y="3152775"/>
          <p14:tracePt t="18034" x="4676775" y="3105150"/>
          <p14:tracePt t="18050" x="4705350" y="3076575"/>
          <p14:tracePt t="18067" x="4724400" y="3067050"/>
          <p14:tracePt t="18084" x="4743450" y="3057525"/>
          <p14:tracePt t="18120" x="4752975" y="3057525"/>
          <p14:tracePt t="18121" x="4762500" y="3048000"/>
          <p14:tracePt t="18133" x="4800600" y="3048000"/>
          <p14:tracePt t="18150" x="4838700" y="3038475"/>
          <p14:tracePt t="18167" x="4876800" y="3019425"/>
          <p14:tracePt t="18184" x="4895850" y="3019425"/>
          <p14:tracePt t="18200" x="4905375" y="3019425"/>
          <p14:tracePt t="18235" x="4914900" y="3019425"/>
          <p14:tracePt t="18255" x="4924425" y="3019425"/>
          <p14:tracePt t="18256" x="4933950" y="3009900"/>
          <p14:tracePt t="18267" x="4953000" y="3009900"/>
          <p14:tracePt t="18284" x="4981575" y="3000375"/>
          <p14:tracePt t="18300" x="5019675" y="3000375"/>
          <p14:tracePt t="18317" x="5048250" y="3000375"/>
          <p14:tracePt t="18333" x="5067300" y="3000375"/>
          <p14:tracePt t="18350" x="5095875" y="2990850"/>
          <p14:tracePt t="18367" x="5114925" y="2990850"/>
          <p14:tracePt t="18383" x="5143500" y="2990850"/>
          <p14:tracePt t="18400" x="5172075" y="3000375"/>
          <p14:tracePt t="18417" x="5200650" y="3009900"/>
          <p14:tracePt t="18433" x="5229225" y="3019425"/>
          <p14:tracePt t="18450" x="5267325" y="3038475"/>
          <p14:tracePt t="18467" x="5286375" y="3038475"/>
          <p14:tracePt t="18483" x="5305425" y="3057525"/>
          <p14:tracePt t="18500" x="5324475" y="3067050"/>
          <p14:tracePt t="18517" x="5353050" y="3086100"/>
          <p14:tracePt t="18533" x="5372100" y="3105150"/>
          <p14:tracePt t="18550" x="5381625" y="3124200"/>
          <p14:tracePt t="18567" x="5410200" y="3171825"/>
          <p14:tracePt t="18583" x="5419725" y="3209925"/>
          <p14:tracePt t="18600" x="5429250" y="3238500"/>
          <p14:tracePt t="18617" x="5429250" y="3257550"/>
          <p14:tracePt t="18633" x="5438775" y="3286125"/>
          <p14:tracePt t="18651" x="5448300" y="3305175"/>
          <p14:tracePt t="18667" x="5457825" y="3333750"/>
          <p14:tracePt t="18683" x="5457825" y="3362325"/>
          <p14:tracePt t="18700" x="5457825" y="3381375"/>
          <p14:tracePt t="18717" x="5457825" y="3409950"/>
          <p14:tracePt t="18733" x="5448300" y="3429000"/>
          <p14:tracePt t="18750" x="5438775" y="3448050"/>
          <p14:tracePt t="18767" x="5419725" y="3467100"/>
          <p14:tracePt t="18783" x="5391150" y="3486150"/>
          <p14:tracePt t="18800" x="5372100" y="3495675"/>
          <p14:tracePt t="18817" x="5353050" y="3505200"/>
          <p14:tracePt t="18833" x="5334000" y="3514725"/>
          <p14:tracePt t="18850" x="5314950" y="3524250"/>
          <p14:tracePt t="18867" x="5305425" y="3533775"/>
          <p14:tracePt t="18883" x="5276850" y="3543300"/>
          <p14:tracePt t="18900" x="5219700" y="3543300"/>
          <p14:tracePt t="18917" x="5143500" y="3543300"/>
          <p14:tracePt t="18933" x="5067300" y="3505200"/>
          <p14:tracePt t="18950" x="4924425" y="3448050"/>
          <p14:tracePt t="18967" x="4857750" y="3409950"/>
          <p14:tracePt t="18983" x="4829175" y="3381375"/>
          <p14:tracePt t="19000" x="4781550" y="3314700"/>
          <p14:tracePt t="19016" x="4743450" y="3238500"/>
          <p14:tracePt t="19033" x="4724400" y="3190875"/>
          <p14:tracePt t="19050" x="4705350" y="3143250"/>
          <p14:tracePt t="19066" x="4695825" y="3114675"/>
          <p14:tracePt t="19083" x="4695825" y="3105150"/>
          <p14:tracePt t="19100" x="4695825" y="3086100"/>
          <p14:tracePt t="19116" x="4705350" y="3057525"/>
          <p14:tracePt t="19133" x="4714875" y="3048000"/>
          <p14:tracePt t="19150" x="4733925" y="3019425"/>
          <p14:tracePt t="19166" x="4752975" y="3009900"/>
          <p14:tracePt t="19204" x="4762500" y="3009900"/>
          <p14:tracePt t="19206" x="4772025" y="3000375"/>
          <p14:tracePt t="19217" x="4791075" y="2981325"/>
          <p14:tracePt t="19233" x="4800600" y="2971800"/>
          <p14:tracePt t="19250" x="4819650" y="2962275"/>
          <p14:tracePt t="19267" x="4838700" y="2952750"/>
          <p14:tracePt t="19283" x="4867275" y="2952750"/>
          <p14:tracePt t="19300" x="4886325" y="2933700"/>
          <p14:tracePt t="19316" x="4924425" y="2933700"/>
          <p14:tracePt t="19333" x="4953000" y="2933700"/>
          <p14:tracePt t="19350" x="4972050" y="2933700"/>
          <p14:tracePt t="19366" x="5019675" y="2924175"/>
          <p14:tracePt t="19382" x="5057775" y="2924175"/>
          <p14:tracePt t="19399" x="5095875" y="2924175"/>
          <p14:tracePt t="19416" x="5124450" y="2924175"/>
          <p14:tracePt t="19433" x="5162550" y="2924175"/>
          <p14:tracePt t="19450" x="5181600" y="2933700"/>
          <p14:tracePt t="19466" x="5200650" y="2952750"/>
          <p14:tracePt t="19483" x="5219700" y="2981325"/>
          <p14:tracePt t="19500" x="5238750" y="3028950"/>
          <p14:tracePt t="19516" x="5248275" y="3076575"/>
          <p14:tracePt t="19533" x="5257800" y="3105150"/>
          <p14:tracePt t="19550" x="5257800" y="3124200"/>
          <p14:tracePt t="19566" x="5267325" y="3171825"/>
          <p14:tracePt t="19583" x="5267325" y="3209925"/>
          <p14:tracePt t="19599" x="5267325" y="3219450"/>
          <p14:tracePt t="19616" x="5267325" y="3228975"/>
          <p14:tracePt t="19633" x="5267325" y="3248025"/>
          <p14:tracePt t="19649" x="5267325" y="3257550"/>
          <p14:tracePt t="19684" x="5267325" y="3267075"/>
          <p14:tracePt t="19715" x="5267325" y="3276600"/>
          <p14:tracePt t="21009" x="5257800" y="3276600"/>
          <p14:tracePt t="21045" x="5248275" y="3286125"/>
          <p14:tracePt t="21049" x="5248275" y="3295650"/>
          <p14:tracePt t="21065" x="5248275" y="3333750"/>
          <p14:tracePt t="21066" x="5248275" y="3371850"/>
          <p14:tracePt t="21082" x="5248275" y="3429000"/>
          <p14:tracePt t="21099" x="5248275" y="3467100"/>
          <p14:tracePt t="21116" x="5267325" y="3495675"/>
          <p14:tracePt t="21132" x="5305425" y="3581400"/>
          <p14:tracePt t="21150" x="5324475" y="3648075"/>
          <p14:tracePt t="21167" x="5334000" y="3676650"/>
          <p14:tracePt t="21167" x="5343525" y="3686175"/>
          <p14:tracePt t="21183" x="5362575" y="3724275"/>
          <p14:tracePt t="21200" x="5400675" y="3762375"/>
          <p14:tracePt t="21216" x="5438775" y="3800475"/>
          <p14:tracePt t="21233" x="5476875" y="3829050"/>
          <p14:tracePt t="21250" x="5505450" y="3848100"/>
          <p14:tracePt t="21266" x="5534025" y="3857625"/>
          <p14:tracePt t="21283" x="5553075" y="3867150"/>
          <p14:tracePt t="21300" x="5591175" y="3867150"/>
          <p14:tracePt t="21316" x="5638800" y="3867150"/>
          <p14:tracePt t="21334" x="5686425" y="3867150"/>
          <p14:tracePt t="21350" x="5753100" y="3857625"/>
          <p14:tracePt t="21366" x="5848350" y="3829050"/>
          <p14:tracePt t="21383" x="5895975" y="3800475"/>
          <p14:tracePt t="21399" x="5943600" y="3781425"/>
          <p14:tracePt t="21416" x="5972175" y="3762375"/>
          <p14:tracePt t="21433" x="5991225" y="3752850"/>
          <p14:tracePt t="21450" x="6000750" y="3714750"/>
          <p14:tracePt t="21466" x="6000750" y="3638550"/>
          <p14:tracePt t="21483" x="6000750" y="3581400"/>
          <p14:tracePt t="21500" x="5981700" y="3543300"/>
          <p14:tracePt t="21516" x="5962650" y="3505200"/>
          <p14:tracePt t="21533" x="5934075" y="3457575"/>
          <p14:tracePt t="21550" x="5915025" y="3419475"/>
          <p14:tracePt t="21566" x="5895975" y="3409950"/>
          <p14:tracePt t="21583" x="5876925" y="3400425"/>
          <p14:tracePt t="21600" x="5857875" y="3381375"/>
          <p14:tracePt t="21616" x="5819775" y="3371850"/>
          <p14:tracePt t="21633" x="5781675" y="3362325"/>
          <p14:tracePt t="21650" x="5753100" y="3362325"/>
          <p14:tracePt t="21650" x="5743575" y="3362325"/>
          <p14:tracePt t="21667" x="5724525" y="3362325"/>
          <p14:tracePt t="21683" x="5686425" y="3371850"/>
          <p14:tracePt t="21700" x="5676900" y="3381375"/>
          <p14:tracePt t="21716" x="5648325" y="3409950"/>
          <p14:tracePt t="21733" x="5638800" y="3429000"/>
          <p14:tracePt t="21750" x="5629275" y="3448050"/>
          <p14:tracePt t="21766" x="5619750" y="3486150"/>
          <p14:tracePt t="21783" x="5619750" y="3524250"/>
          <p14:tracePt t="21799" x="5619750" y="3562350"/>
          <p14:tracePt t="21816" x="5629275" y="3590925"/>
          <p14:tracePt t="21833" x="5638800" y="3609975"/>
          <p14:tracePt t="21849" x="5657850" y="3638550"/>
          <p14:tracePt t="21866" x="5686425" y="3638550"/>
          <p14:tracePt t="21883" x="5753100" y="3657600"/>
          <p14:tracePt t="21900" x="5819775" y="3667125"/>
          <p14:tracePt t="21916" x="5924550" y="3667125"/>
          <p14:tracePt t="21933" x="5962650" y="3667125"/>
          <p14:tracePt t="21949" x="6000750" y="3648075"/>
          <p14:tracePt t="21967" x="6019800" y="3619500"/>
          <p14:tracePt t="21983" x="6029325" y="3600450"/>
          <p14:tracePt t="22000" x="6038850" y="3552825"/>
          <p14:tracePt t="22016" x="6038850" y="3476625"/>
          <p14:tracePt t="22033" x="6038850" y="3429000"/>
          <p14:tracePt t="22049" x="6038850" y="3352800"/>
          <p14:tracePt t="22066" x="6029325" y="3324225"/>
          <p14:tracePt t="22083" x="6019800" y="3295650"/>
          <p14:tracePt t="22099" x="6000750" y="3276600"/>
          <p14:tracePt t="22116" x="5972175" y="3267075"/>
          <p14:tracePt t="22133" x="5943600" y="3257550"/>
          <p14:tracePt t="22150" x="5905500" y="3257550"/>
          <p14:tracePt t="22166" x="5867400" y="3257550"/>
          <p14:tracePt t="22183" x="5829300" y="3267075"/>
          <p14:tracePt t="22200" x="5781675" y="3295650"/>
          <p14:tracePt t="22216" x="5743575" y="3314700"/>
          <p14:tracePt t="22233" x="5724525" y="3333750"/>
          <p14:tracePt t="22250" x="5715000" y="3352800"/>
          <p14:tracePt t="22266" x="5705475" y="3371850"/>
          <p14:tracePt t="22283" x="5705475" y="3381375"/>
          <p14:tracePt t="22299" x="5724525" y="3409950"/>
          <p14:tracePt t="22317" x="5772150" y="3448050"/>
          <p14:tracePt t="22333" x="5819775" y="3476625"/>
          <p14:tracePt t="22349" x="5867400" y="3505200"/>
          <p14:tracePt t="22366" x="5924550" y="3524250"/>
          <p14:tracePt t="22383" x="5981700" y="3524250"/>
          <p14:tracePt t="22399" x="6010275" y="3524250"/>
          <p14:tracePt t="22416" x="6029325" y="3524250"/>
          <p14:tracePt t="22433" x="6048375" y="3495675"/>
          <p14:tracePt t="22450" x="6057900" y="3457575"/>
          <p14:tracePt t="22466" x="6057900" y="3429000"/>
          <p14:tracePt t="22483" x="6057900" y="3390900"/>
          <p14:tracePt t="22499" x="6048375" y="3362325"/>
          <p14:tracePt t="22516" x="6029325" y="3343275"/>
          <p14:tracePt t="22533" x="5981700" y="3305175"/>
          <p14:tracePt t="22549" x="5943600" y="3295650"/>
          <p14:tracePt t="22566" x="5924550" y="3295650"/>
          <p14:tracePt t="22583" x="5876925" y="3295650"/>
          <p14:tracePt t="22599" x="5838825" y="3314700"/>
          <p14:tracePt t="22616" x="5800725" y="3343275"/>
          <p14:tracePt t="22633" x="5781675" y="3381375"/>
          <p14:tracePt t="22649" x="5772150" y="3419475"/>
          <p14:tracePt t="22666" x="5772150" y="3438525"/>
          <p14:tracePt t="22683" x="5781675" y="3467100"/>
          <p14:tracePt t="22699" x="5829300" y="3514725"/>
          <p14:tracePt t="22716" x="5867400" y="3533775"/>
          <p14:tracePt t="22733" x="5943600" y="3562350"/>
          <p14:tracePt t="22749" x="6048375" y="3571875"/>
          <p14:tracePt t="22766" x="6076950" y="3571875"/>
          <p14:tracePt t="22782" x="6105525" y="3562350"/>
          <p14:tracePt t="22799" x="6115050" y="3552825"/>
          <p14:tracePt t="22816" x="6124575" y="3524250"/>
          <p14:tracePt t="22832" x="6124575" y="3448050"/>
          <p14:tracePt t="22849" x="6105525" y="3409950"/>
          <p14:tracePt t="22866" x="6086475" y="3381375"/>
          <p14:tracePt t="22882" x="6038850" y="3371850"/>
          <p14:tracePt t="22899" x="6000750" y="3371850"/>
          <p14:tracePt t="22916" x="5972175" y="3371850"/>
          <p14:tracePt t="22932" x="5934075" y="3390900"/>
          <p14:tracePt t="22949" x="5915025" y="3438525"/>
          <p14:tracePt t="22966" x="5905500" y="3457575"/>
          <p14:tracePt t="22983" x="5905500" y="3514725"/>
          <p14:tracePt t="22999" x="5915025" y="3552825"/>
          <p14:tracePt t="23016" x="5953125" y="3590925"/>
          <p14:tracePt t="23032" x="5991225" y="3609975"/>
          <p14:tracePt t="23049" x="6000750" y="3619500"/>
          <p14:tracePt t="23066" x="6010275" y="3619500"/>
          <p14:tracePt t="24194" x="6000750" y="3619500"/>
          <p14:tracePt t="24204" x="5953125" y="3619500"/>
          <p14:tracePt t="24216" x="5886450" y="3609975"/>
          <p14:tracePt t="24216" x="5800725" y="3600450"/>
          <p14:tracePt t="24232" x="5743575" y="3600450"/>
          <p14:tracePt t="24250" x="5657850" y="3600450"/>
          <p14:tracePt t="24266" x="5591175" y="3600450"/>
          <p14:tracePt t="24283" x="5543550" y="3600450"/>
          <p14:tracePt t="24300" x="5457825" y="3619500"/>
          <p14:tracePt t="24316" x="5362575" y="3638550"/>
          <p14:tracePt t="24333" x="5305425" y="3657600"/>
          <p14:tracePt t="24350" x="5229225" y="3657600"/>
          <p14:tracePt t="24366" x="5162550" y="3648075"/>
          <p14:tracePt t="24383" x="5143500" y="3629025"/>
          <p14:tracePt t="24400" x="5114925" y="3609975"/>
          <p14:tracePt t="24416" x="5105400" y="3571875"/>
          <p14:tracePt t="24453" x="5105400" y="3562350"/>
          <p14:tracePt t="24467" x="5105400" y="3552825"/>
          <p14:tracePt t="24469" x="5105400" y="3543300"/>
          <p14:tracePt t="24564" x="5105400" y="3552825"/>
          <p14:tracePt t="24575" x="5095875" y="3571875"/>
          <p14:tracePt t="24592" x="5086350" y="3581400"/>
          <p14:tracePt t="24605" x="5076825" y="3581400"/>
          <p14:tracePt t="24609" x="5057775" y="3581400"/>
          <p14:tracePt t="24616" x="5019675" y="3562350"/>
          <p14:tracePt t="24633" x="5000625" y="3533775"/>
          <p14:tracePt t="24649" x="4991100" y="3457575"/>
          <p14:tracePt t="24666" x="5000625" y="3371850"/>
          <p14:tracePt t="24683" x="5124450" y="3152775"/>
          <p14:tracePt t="24699" x="5248275" y="2981325"/>
          <p14:tracePt t="24716" x="5295900" y="2924175"/>
          <p14:tracePt t="24733" x="5324475" y="2895600"/>
          <p14:tracePt t="24749" x="5343525" y="2886075"/>
          <p14:tracePt t="24841" x="5353050" y="2886075"/>
          <p14:tracePt t="25355" x="5353050" y="2895600"/>
          <p14:tracePt t="25363" x="5353050" y="2905125"/>
          <p14:tracePt t="25370" x="5314950" y="2952750"/>
          <p14:tracePt t="25372" x="5295900" y="2981325"/>
          <p14:tracePt t="25382" x="5191125" y="3162300"/>
          <p14:tracePt t="25399" x="5133975" y="3228975"/>
          <p14:tracePt t="25416" x="5086350" y="3295650"/>
          <p14:tracePt t="25432" x="4991100" y="3429000"/>
          <p14:tracePt t="25449" x="4962525" y="3457575"/>
          <p14:tracePt t="25466" x="4943475" y="3486150"/>
          <p14:tracePt t="25482" x="4933950" y="3505200"/>
          <p14:tracePt t="25499" x="4924425" y="3514725"/>
          <p14:tracePt t="25516" x="4914900" y="3514725"/>
          <p14:tracePt t="25532" x="4905375" y="3514725"/>
          <p14:tracePt t="25583" x="4895850" y="3514725"/>
          <p14:tracePt t="25604" x="4886325" y="3524250"/>
          <p14:tracePt t="25616" x="4876800" y="3524250"/>
          <p14:tracePt t="25620" x="4876800" y="3533775"/>
          <p14:tracePt t="25632" x="4867275" y="3543300"/>
          <p14:tracePt t="25632" x="4857750" y="3552825"/>
          <p14:tracePt t="25648" x="4838700" y="3552825"/>
          <p14:tracePt t="25666" x="4829175" y="3581400"/>
          <p14:tracePt t="25682" x="4800600" y="3600450"/>
          <p14:tracePt t="25699" x="4791075" y="3619500"/>
          <p14:tracePt t="25715" x="4781550" y="3629025"/>
          <p14:tracePt t="25755" x="4772025" y="3629025"/>
          <p14:tracePt t="25845" x="4762500" y="3629025"/>
          <p14:tracePt t="26609" x="4781550" y="3629025"/>
          <p14:tracePt t="26613" x="4819650" y="3629025"/>
          <p14:tracePt t="26616" x="5105400" y="3657600"/>
          <p14:tracePt t="26631" x="5972175" y="3819525"/>
          <p14:tracePt t="26649" x="6696075" y="4038600"/>
          <p14:tracePt t="26665" x="7353300" y="4286250"/>
          <p14:tracePt t="26682" x="7648575" y="4410075"/>
          <p14:tracePt t="26699" x="7705725" y="4429125"/>
          <p14:tracePt t="26715" x="7715250" y="4429125"/>
          <p14:tracePt t="26939" x="7734300" y="4429125"/>
          <p14:tracePt t="26947" x="7981950" y="4495800"/>
          <p14:tracePt t="26964" x="8372475" y="4648200"/>
          <p14:tracePt t="26965" x="8724900" y="4838700"/>
          <p14:tracePt t="26982" x="9058275" y="5048250"/>
          <p14:tracePt t="26998" x="9115425" y="5086350"/>
          <p14:tracePt t="27015" x="9134475" y="5114925"/>
          <p14:tracePt t="27215" x="9124950" y="5114925"/>
          <p14:tracePt t="27306" x="9115425" y="5114925"/>
          <p14:tracePt t="27315" x="9105900" y="5114925"/>
          <p14:tracePt t="27317" x="8972550" y="5095875"/>
          <p14:tracePt t="27331" x="8724900" y="5038725"/>
          <p14:tracePt t="27348" x="8401050" y="4991100"/>
          <p14:tracePt t="27365" x="7962900" y="4953000"/>
          <p14:tracePt t="27381" x="7705725" y="4953000"/>
          <p14:tracePt t="27398" x="7620000" y="4962525"/>
          <p14:tracePt t="27415" x="7562850" y="4981575"/>
          <p14:tracePt t="27431" x="7543800" y="4981575"/>
          <p14:tracePt t="27689" x="7534275" y="4981575"/>
          <p14:tracePt t="27698" x="7515225" y="4991100"/>
          <p14:tracePt t="27704" x="7429500" y="5010150"/>
          <p14:tracePt t="27715" x="7115175" y="5105400"/>
          <p14:tracePt t="27732" x="6886575" y="5200650"/>
          <p14:tracePt t="27748" x="6553200" y="5267325"/>
          <p14:tracePt t="27765" x="6391275" y="5286375"/>
          <p14:tracePt t="27782" x="6124575" y="5343525"/>
          <p14:tracePt t="27798" x="6019800" y="5362575"/>
          <p14:tracePt t="27815" x="5953125" y="5362575"/>
          <p14:tracePt t="27831" x="5905500" y="5353050"/>
          <p14:tracePt t="27848" x="5857875" y="5334000"/>
          <p14:tracePt t="27864" x="5829300" y="5314950"/>
          <p14:tracePt t="27881" x="5819775" y="5295900"/>
          <p14:tracePt t="27898" x="5810250" y="5267325"/>
          <p14:tracePt t="27915" x="5810250" y="5219700"/>
          <p14:tracePt t="27931" x="5810250" y="5181600"/>
          <p14:tracePt t="27948" x="5829300" y="5114925"/>
          <p14:tracePt t="27964" x="5857875" y="5057775"/>
          <p14:tracePt t="27981" x="5886450" y="5019675"/>
          <p14:tracePt t="27998" x="5905500" y="4991100"/>
          <p14:tracePt t="28014" x="5934075" y="4962525"/>
          <p14:tracePt t="28031" x="5972175" y="4933950"/>
          <p14:tracePt t="28048" x="6048375" y="4905375"/>
          <p14:tracePt t="28064" x="6334125" y="4762500"/>
          <p14:tracePt t="28081" x="6438900" y="4714875"/>
          <p14:tracePt t="28098" x="6515100" y="4705350"/>
          <p14:tracePt t="28115" x="6553200" y="4705350"/>
          <p14:tracePt t="28131" x="6572250" y="4695825"/>
          <p14:tracePt t="28148" x="6610350" y="4695825"/>
          <p14:tracePt t="28165" x="6667500" y="4724400"/>
          <p14:tracePt t="28181" x="6753225" y="4781550"/>
          <p14:tracePt t="28198" x="6838950" y="4857750"/>
          <p14:tracePt t="28215" x="6943725" y="4953000"/>
          <p14:tracePt t="28231" x="7019925" y="5029200"/>
          <p14:tracePt t="28248" x="7096125" y="5172075"/>
          <p14:tracePt t="28265" x="7134225" y="5238750"/>
          <p14:tracePt t="28281" x="7153275" y="5286375"/>
          <p14:tracePt t="28281" x="7153275" y="5295900"/>
          <p14:tracePt t="28298" x="7153275" y="5334000"/>
          <p14:tracePt t="28315" x="7162800" y="5362575"/>
          <p14:tracePt t="28331" x="7162800" y="5391150"/>
          <p14:tracePt t="28348" x="7162800" y="5429250"/>
          <p14:tracePt t="28364" x="7162800" y="5448300"/>
          <p14:tracePt t="28381" x="7115175" y="5476875"/>
          <p14:tracePt t="28397" x="7038975" y="5524500"/>
          <p14:tracePt t="28414" x="6962775" y="5553075"/>
          <p14:tracePt t="28431" x="6800850" y="5629275"/>
          <p14:tracePt t="28448" x="6677025" y="5667375"/>
          <p14:tracePt t="28464" x="6534150" y="5667375"/>
          <p14:tracePt t="28481" x="6343650" y="5638800"/>
          <p14:tracePt t="28498" x="6076950" y="5486400"/>
          <p14:tracePt t="28514" x="5934075" y="5353050"/>
          <p14:tracePt t="28532" x="5838825" y="5181600"/>
          <p14:tracePt t="28548" x="5800725" y="5000625"/>
          <p14:tracePt t="28565" x="5791200" y="4914900"/>
          <p14:tracePt t="28581" x="5791200" y="4848225"/>
          <p14:tracePt t="28598" x="5800725" y="4762500"/>
          <p14:tracePt t="28614" x="5810250" y="4733925"/>
          <p14:tracePt t="28631" x="5829300" y="4714875"/>
          <p14:tracePt t="28647" x="5886450" y="4667250"/>
          <p14:tracePt t="28664" x="5943600" y="4638675"/>
          <p14:tracePt t="28681" x="5991225" y="4610100"/>
          <p14:tracePt t="28698" x="6057900" y="4572000"/>
          <p14:tracePt t="28714" x="6115050" y="4562475"/>
          <p14:tracePt t="28731" x="6162675" y="4552950"/>
          <p14:tracePt t="28748" x="6219825" y="4562475"/>
          <p14:tracePt t="28764" x="6296025" y="4581525"/>
          <p14:tracePt t="28781" x="6381750" y="4638675"/>
          <p14:tracePt t="28798" x="6486525" y="4724400"/>
          <p14:tracePt t="28814" x="6657975" y="4886325"/>
          <p14:tracePt t="28831" x="6734175" y="5000625"/>
          <p14:tracePt t="28848" x="6753225" y="5067300"/>
          <p14:tracePt t="28864" x="6762750" y="5114925"/>
          <p14:tracePt t="28881" x="6772275" y="5153025"/>
          <p14:tracePt t="28898" x="6772275" y="5181600"/>
          <p14:tracePt t="28914" x="6772275" y="5210175"/>
          <p14:tracePt t="28931" x="6762750" y="5248275"/>
          <p14:tracePt t="28948" x="6743700" y="5276850"/>
          <p14:tracePt t="28964" x="6724650" y="5286375"/>
          <p14:tracePt t="28981" x="6696075" y="5305425"/>
          <p14:tracePt t="28997" x="6677025" y="5314950"/>
          <p14:tracePt t="29014" x="6657975" y="5314950"/>
          <p14:tracePt t="29031" x="6629400" y="5324475"/>
          <p14:tracePt t="29048" x="6610350" y="5334000"/>
          <p14:tracePt t="29064" x="6581775" y="5334000"/>
          <p14:tracePt t="29081" x="6553200" y="5305425"/>
          <p14:tracePt t="29097" x="6524625" y="5248275"/>
          <p14:tracePt t="29114" x="6486525" y="5153025"/>
          <p14:tracePt t="29131" x="6438900" y="4972050"/>
          <p14:tracePt t="29147" x="6438900" y="4933950"/>
          <p14:tracePt t="29164" x="6438900" y="4857750"/>
          <p14:tracePt t="29181" x="6457950" y="4810125"/>
          <p14:tracePt t="29197" x="6467475" y="4800600"/>
          <p14:tracePt t="29214" x="6486525" y="4772025"/>
          <p14:tracePt t="29253" x="6496050" y="4762500"/>
          <p14:tracePt t="29307" x="6505575" y="4762500"/>
          <p14:tracePt t="29331" x="6515100" y="4762500"/>
          <p14:tracePt t="29405" x="6524625" y="4762500"/>
          <p14:tracePt t="29570" x="6524625" y="4772025"/>
          <p14:tracePt t="29653" x="6524625" y="4781550"/>
          <p14:tracePt t="30528" x="6467475" y="4762500"/>
          <p14:tracePt t="30536" x="6372225" y="4705350"/>
          <p14:tracePt t="30536" x="6124575" y="4581525"/>
          <p14:tracePt t="30546" x="5867400" y="4457700"/>
          <p14:tracePt t="30563" x="5676900" y="4371975"/>
          <p14:tracePt t="30580" x="5495925" y="4295775"/>
          <p14:tracePt t="30597" x="5476875" y="4276725"/>
          <p14:tracePt t="30613" x="5467350" y="4276725"/>
          <p14:tracePt t="30913" x="5457825" y="4276725"/>
          <p14:tracePt t="30920" x="5457825" y="4267200"/>
          <p14:tracePt t="30921" x="5429250" y="4229100"/>
          <p14:tracePt t="30929" x="5381625" y="4143375"/>
          <p14:tracePt t="30947" x="5286375" y="4000500"/>
          <p14:tracePt t="30963" x="5191125" y="3867150"/>
          <p14:tracePt t="30980" x="5153025" y="3800475"/>
          <p14:tracePt t="30997" x="5114925" y="3752850"/>
          <p14:tracePt t="31013" x="5095875" y="3733800"/>
          <p14:tracePt t="31030" x="5086350" y="3724275"/>
          <p14:tracePt t="31093" x="5076825" y="3724275"/>
          <p14:tracePt t="31102" x="5067300" y="3714750"/>
          <p14:tracePt t="31113" x="5067300" y="3705225"/>
          <p14:tracePt t="31138" x="5057775" y="3695700"/>
          <p14:tracePt t="31151" x="5057775" y="3686175"/>
          <p14:tracePt t="31165" x="5048250" y="3676650"/>
          <p14:tracePt t="31167" x="5048250" y="3667125"/>
          <p14:tracePt t="31180" x="5038725" y="3657600"/>
          <p14:tracePt t="31197" x="5029200" y="3648075"/>
          <p14:tracePt t="31213" x="5029200" y="3638550"/>
          <p14:tracePt t="31230" x="5019675" y="3629025"/>
          <p14:tracePt t="31247" x="5010150" y="3609975"/>
          <p14:tracePt t="31263" x="5000625" y="3600450"/>
          <p14:tracePt t="31280" x="5000625" y="3590925"/>
          <p14:tracePt t="31296" x="4991100" y="3581400"/>
          <p14:tracePt t="31386" x="4991100" y="3571875"/>
          <p14:tracePt t="31529" x="4991100" y="3562350"/>
          <p14:tracePt t="32206" x="4981575" y="3562350"/>
          <p14:tracePt t="32274" x="4981575" y="3571875"/>
          <p14:tracePt t="32280" x="4972050" y="3581400"/>
          <p14:tracePt t="32283" x="4962525" y="3590925"/>
          <p14:tracePt t="32292" x="4962525" y="3609975"/>
          <p14:tracePt t="32296" x="4933950" y="3705225"/>
          <p14:tracePt t="32312" x="4924425" y="3781425"/>
          <p14:tracePt t="32329" x="4924425" y="3829050"/>
          <p14:tracePt t="32346" x="4981575" y="3943350"/>
          <p14:tracePt t="32363" x="5114925" y="4191000"/>
          <p14:tracePt t="32380" x="5219700" y="4371975"/>
          <p14:tracePt t="32380" x="5276850" y="4457700"/>
          <p14:tracePt t="32396" x="5362575" y="4638675"/>
          <p14:tracePt t="32413" x="5505450" y="4829175"/>
          <p14:tracePt t="32429" x="5562600" y="4886325"/>
          <p14:tracePt t="32446" x="5581650" y="4914900"/>
          <p14:tracePt t="32463" x="5600700" y="4943475"/>
          <p14:tracePt t="32479" x="5610225" y="4962525"/>
          <p14:tracePt t="32496" x="5619750" y="4972050"/>
          <p14:tracePt t="32544" x="5629275" y="4972050"/>
          <p14:tracePt t="32575" x="5638800" y="4981575"/>
          <p14:tracePt t="32589" x="5648325" y="4981575"/>
          <p14:tracePt t="32596" x="5657850" y="4981575"/>
          <p14:tracePt t="32613" x="5667375" y="4981575"/>
          <p14:tracePt t="32614" x="5705475" y="5000625"/>
          <p14:tracePt t="32629" x="5715000" y="5019675"/>
          <p14:tracePt t="32646" x="5734050" y="5029200"/>
          <p14:tracePt t="32663" x="5753100" y="5029200"/>
          <p14:tracePt t="32679" x="5753100" y="5038725"/>
          <p14:tracePt t="34948" x="5753100" y="5029200"/>
          <p14:tracePt t="35233" x="5753100" y="5019675"/>
          <p14:tracePt t="35242" x="5753100" y="4991100"/>
          <p14:tracePt t="35260" x="5762625" y="4953000"/>
          <p14:tracePt t="35262" x="5762625" y="4914900"/>
          <p14:tracePt t="35277" x="5762625" y="4819650"/>
          <p14:tracePt t="35294" x="5800725" y="4667250"/>
          <p14:tracePt t="35310" x="5819775" y="4610100"/>
          <p14:tracePt t="35327" x="5857875" y="4524375"/>
          <p14:tracePt t="35344" x="5915025" y="4400550"/>
          <p14:tracePt t="35360" x="5924550" y="4352925"/>
          <p14:tracePt t="35377" x="5934075" y="4324350"/>
          <p14:tracePt t="35394" x="5943600" y="4305300"/>
          <p14:tracePt t="35753" x="5943600" y="4286250"/>
          <p14:tracePt t="35756" x="5934075" y="4257675"/>
          <p14:tracePt t="35761" x="5915025" y="4219575"/>
          <p14:tracePt t="35776" x="5895975" y="4171950"/>
          <p14:tracePt t="35777" x="5857875" y="4038600"/>
          <p14:tracePt t="35793" x="5829300" y="3924300"/>
          <p14:tracePt t="35810" x="5819775" y="3876675"/>
          <p14:tracePt t="35827" x="5819775" y="3819525"/>
          <p14:tracePt t="35843" x="5829300" y="3771900"/>
          <p14:tracePt t="35860" x="5838825" y="3762375"/>
          <p14:tracePt t="35877" x="5838825" y="3743325"/>
          <p14:tracePt t="35893" x="5848350" y="3733800"/>
          <p14:tracePt t="35910" x="5857875" y="3714750"/>
          <p14:tracePt t="35927" x="5857875" y="3695700"/>
          <p14:tracePt t="35944" x="5857875" y="3667125"/>
          <p14:tracePt t="35960" x="5857875" y="3638550"/>
          <p14:tracePt t="35977" x="5857875" y="3619500"/>
          <p14:tracePt t="35993" x="5867400" y="3590925"/>
          <p14:tracePt t="36010" x="5867400" y="3581400"/>
          <p14:tracePt t="36046" x="5867400" y="3571875"/>
          <p14:tracePt t="36270" x="5867400" y="3552825"/>
          <p14:tracePt t="36274" x="5867400" y="3524250"/>
          <p14:tracePt t="36280" x="5867400" y="3448050"/>
          <p14:tracePt t="36293" x="5867400" y="3371850"/>
          <p14:tracePt t="36310" x="5876925" y="3305175"/>
          <p14:tracePt t="36327" x="5886450" y="3257550"/>
          <p14:tracePt t="36343" x="5886450" y="3248025"/>
          <p14:tracePt t="36508" x="5886450" y="3238500"/>
          <p14:tracePt t="36648" x="5876925" y="3267075"/>
          <p14:tracePt t="36653" x="5857875" y="3286125"/>
          <p14:tracePt t="36657" x="5838825" y="3324225"/>
          <p14:tracePt t="36666" x="5715000" y="3419475"/>
          <p14:tracePt t="36676" x="5505450" y="3562350"/>
          <p14:tracePt t="36693" x="5267325" y="3657600"/>
          <p14:tracePt t="36710" x="5153025" y="3695700"/>
          <p14:tracePt t="36726" x="5038725" y="3724275"/>
          <p14:tracePt t="36743" x="5000625" y="3724275"/>
          <p14:tracePt t="36759" x="4991100" y="3724275"/>
          <p14:tracePt t="36776" x="4972050" y="3724275"/>
          <p14:tracePt t="36793" x="4962525" y="3714750"/>
          <p14:tracePt t="36810" x="4962525" y="3705225"/>
          <p14:tracePt t="36853" x="4953000" y="3695700"/>
          <p14:tracePt t="36867" x="4943475" y="3695700"/>
          <p14:tracePt t="36883" x="4943475" y="3686175"/>
          <p14:tracePt t="36941" x="4933950" y="3686175"/>
          <p14:tracePt t="36945" x="4933950" y="3676650"/>
          <p14:tracePt t="37042" x="4933950" y="3667125"/>
          <p14:tracePt t="37097" x="4943475" y="3676650"/>
          <p14:tracePt t="37106" x="4962525" y="3695700"/>
          <p14:tracePt t="37110" x="4991100" y="3733800"/>
          <p14:tracePt t="37110" x="5114925" y="3876675"/>
          <p14:tracePt t="37126" x="5543550" y="4362450"/>
          <p14:tracePt t="37142" x="6029325" y="4829175"/>
          <p14:tracePt t="37159" x="6267450" y="5076825"/>
          <p14:tracePt t="37176" x="6496050" y="5257800"/>
          <p14:tracePt t="37193" x="6562725" y="5295900"/>
          <p14:tracePt t="37210" x="6572250" y="5295900"/>
          <p14:tracePt t="37226" x="6572250" y="5305425"/>
          <p14:tracePt t="40519" x="6467475" y="5305425"/>
          <p14:tracePt t="40528" x="6257925" y="5305425"/>
          <p14:tracePt t="40532" x="5543550" y="5391150"/>
          <p14:tracePt t="40542" x="4152900" y="5705475"/>
          <p14:tracePt t="40559" x="3400425" y="5886450"/>
          <p14:tracePt t="40576" x="2733675" y="6086475"/>
          <p14:tracePt t="40593" x="2466975" y="6181725"/>
          <p14:tracePt t="40609" x="2305050" y="6248400"/>
          <p14:tracePt t="40626" x="2276475" y="6248400"/>
          <p14:tracePt t="40643" x="2266950" y="6248400"/>
          <p14:tracePt t="40862" x="2219325" y="6257925"/>
          <p14:tracePt t="40866" x="2162175" y="6257925"/>
          <p14:tracePt t="40875" x="2066925" y="6257925"/>
          <p14:tracePt t="40892" x="1743075" y="6248400"/>
          <p14:tracePt t="40893" x="1533525" y="6238875"/>
          <p14:tracePt t="40909" x="1371600" y="6238875"/>
          <p14:tracePt t="40926" x="1200150" y="6257925"/>
          <p14:tracePt t="40942" x="1143000" y="6267450"/>
          <p14:tracePt t="40959" x="1085850" y="6296025"/>
          <p14:tracePt t="40976" x="990600" y="6334125"/>
          <p14:tracePt t="40992" x="933450" y="6362700"/>
          <p14:tracePt t="41009" x="895350" y="6372225"/>
          <p14:tracePt t="41026" x="857250" y="6391275"/>
          <p14:tracePt t="41042" x="828675" y="6410325"/>
          <p14:tracePt t="41059" x="819150" y="6410325"/>
          <p14:tracePt t="41076" x="809625" y="6410325"/>
          <p14:tracePt t="41092" x="800100" y="6410325"/>
          <p14:tracePt t="41109" x="790575" y="6410325"/>
          <p14:tracePt t="41125" x="771525" y="6410325"/>
          <p14:tracePt t="41142" x="742950" y="6410325"/>
          <p14:tracePt t="41159" x="733425" y="6410325"/>
          <p14:tracePt t="41175" x="723900" y="6410325"/>
          <p14:tracePt t="41192" x="714375" y="6410325"/>
          <p14:tracePt t="41248" x="704850" y="6410325"/>
          <p14:tracePt t="41413" x="714375" y="6410325"/>
          <p14:tracePt t="41422" x="723900" y="6410325"/>
          <p14:tracePt t="41426" x="733425" y="6400800"/>
          <p14:tracePt t="41441" x="752475" y="6391275"/>
          <p14:tracePt t="41442" x="781050" y="6391275"/>
          <p14:tracePt t="41458" x="828675" y="6372225"/>
          <p14:tracePt t="41475" x="904875" y="6362700"/>
          <p14:tracePt t="41492" x="962025" y="6362700"/>
          <p14:tracePt t="41509" x="1095375" y="6343650"/>
          <p14:tracePt t="41525" x="1314450" y="6324600"/>
          <p14:tracePt t="41542" x="1495425" y="6296025"/>
          <p14:tracePt t="41559" x="1657350" y="6276975"/>
          <p14:tracePt t="41575" x="1809750" y="6276975"/>
          <p14:tracePt t="41592" x="1866900" y="6276975"/>
          <p14:tracePt t="41609" x="1952625" y="6305550"/>
          <p14:tracePt t="41626" x="2114550" y="6334125"/>
          <p14:tracePt t="41642" x="2219325" y="6334125"/>
          <p14:tracePt t="41659" x="2352675" y="6334125"/>
          <p14:tracePt t="41675" x="2466975" y="6343650"/>
          <p14:tracePt t="41692" x="2514600" y="6343650"/>
          <p14:tracePt t="41709" x="2581275" y="6343650"/>
          <p14:tracePt t="41726" x="2676525" y="6343650"/>
          <p14:tracePt t="41742" x="2724150" y="6343650"/>
          <p14:tracePt t="41742" x="2743200" y="6343650"/>
          <p14:tracePt t="41759" x="2781300" y="6353175"/>
          <p14:tracePt t="41776" x="2790825" y="6362700"/>
          <p14:tracePt t="41792" x="2800350" y="6362700"/>
          <p14:tracePt t="41902" x="2800350" y="6372225"/>
          <p14:tracePt t="41905" x="2762250" y="6381750"/>
          <p14:tracePt t="41912" x="2571750" y="6381750"/>
          <p14:tracePt t="41925" x="2038350" y="6286500"/>
          <p14:tracePt t="41942" x="1409700" y="6191250"/>
          <p14:tracePt t="41959" x="1171575" y="6172200"/>
          <p14:tracePt t="41975" x="923925" y="6153150"/>
          <p14:tracePt t="41992" x="847725" y="6143625"/>
          <p14:tracePt t="42008" x="828675" y="6143625"/>
          <p14:tracePt t="42025" x="819150" y="6143625"/>
          <p14:tracePt t="42103" x="809625" y="6143625"/>
          <p14:tracePt t="42196" x="800100" y="6143625"/>
          <p14:tracePt t="42376" x="800100" y="6153150"/>
          <p14:tracePt t="42401" x="800100" y="6162675"/>
          <p14:tracePt t="42407" x="809625" y="6162675"/>
          <p14:tracePt t="42419" x="819150" y="6172200"/>
          <p14:tracePt t="42426" x="819150" y="6181725"/>
          <p14:tracePt t="42427" x="838200" y="6191250"/>
          <p14:tracePt t="42441" x="876300" y="6200775"/>
          <p14:tracePt t="42459" x="895350" y="6210300"/>
          <p14:tracePt t="42475" x="923925" y="6229350"/>
          <p14:tracePt t="42492" x="933450" y="6229350"/>
          <p14:tracePt t="42508" x="942975" y="6238875"/>
          <p14:tracePt t="42599" x="942975" y="6248400"/>
          <p14:tracePt t="43028" x="952500" y="6248400"/>
          <p14:tracePt t="43032" x="971550" y="6248400"/>
          <p14:tracePt t="43041" x="1000125" y="6248400"/>
          <p14:tracePt t="43043" x="1276350" y="6219825"/>
          <p14:tracePt t="43058" x="1562100" y="6219825"/>
          <p14:tracePt t="43074" x="1971675" y="6219825"/>
          <p14:tracePt t="43091" x="2305050" y="6229350"/>
          <p14:tracePt t="43108" x="2409825" y="6229350"/>
          <p14:tracePt t="43125" x="2457450" y="6238875"/>
          <p14:tracePt t="43175" x="2466975" y="6238875"/>
          <p14:tracePt t="43337" x="2476500" y="6238875"/>
          <p14:tracePt t="43374" x="2486025" y="6248400"/>
          <p14:tracePt t="43391" x="2505075" y="6248400"/>
          <p14:tracePt t="43396" x="2524125" y="6248400"/>
          <p14:tracePt t="43398" x="2562225" y="6248400"/>
          <p14:tracePt t="43408" x="2619375" y="6257925"/>
          <p14:tracePt t="43425" x="2647950" y="6257925"/>
          <p14:tracePt t="43441" x="2686050" y="6257925"/>
          <p14:tracePt t="43458" x="2714625" y="6257925"/>
          <p14:tracePt t="43974" x="2724150" y="6257925"/>
          <p14:tracePt t="43983" x="2752725" y="6257925"/>
          <p14:tracePt t="43996" x="2781300" y="6257925"/>
          <p14:tracePt t="43997" x="2962275" y="6238875"/>
          <p14:tracePt t="44007" x="3352800" y="6219825"/>
          <p14:tracePt t="44024" x="3571875" y="6200775"/>
          <p14:tracePt t="44041" x="3790950" y="6143625"/>
          <p14:tracePt t="44058" x="3810000" y="6143625"/>
          <p14:tracePt t="44074" x="3819525" y="6143625"/>
          <p14:tracePt t="44091" x="3829050" y="6124575"/>
          <p14:tracePt t="44335" x="3819525" y="6124575"/>
          <p14:tracePt t="44345" x="3800475" y="6124575"/>
          <p14:tracePt t="44353" x="3790950" y="6124575"/>
          <p14:tracePt t="44356" x="3771900" y="6115050"/>
          <p14:tracePt t="44362" x="3752850" y="6096000"/>
          <p14:tracePt t="44374" x="3733800" y="6038850"/>
          <p14:tracePt t="44391" x="3733800" y="5962650"/>
          <p14:tracePt t="44408" x="3952875" y="5638800"/>
          <p14:tracePt t="44424" x="4229100" y="5410200"/>
          <p14:tracePt t="44441" x="4362450" y="5334000"/>
          <p14:tracePt t="44458" x="4572000" y="5200650"/>
          <p14:tracePt t="44474" x="4772025" y="5067300"/>
          <p14:tracePt t="44491" x="5000625" y="4962525"/>
          <p14:tracePt t="44508" x="5229225" y="4857750"/>
          <p14:tracePt t="44524" x="5562600" y="4743450"/>
          <p14:tracePt t="44541" x="5829300" y="4657725"/>
          <p14:tracePt t="44558" x="5953125" y="4638675"/>
          <p14:tracePt t="44574" x="6048375" y="4638675"/>
          <p14:tracePt t="44591" x="6076950" y="4638675"/>
          <p14:tracePt t="44608" x="6143625" y="4629150"/>
          <p14:tracePt t="44624" x="6181725" y="4619625"/>
          <p14:tracePt t="44641" x="6200775" y="4619625"/>
          <p14:tracePt t="44657" x="6210300" y="4619625"/>
          <p14:tracePt t="44674" x="6219825" y="4619625"/>
          <p14:tracePt t="44691" x="6229350" y="4619625"/>
          <p14:tracePt t="44728" x="6238875" y="4610100"/>
          <p14:tracePt t="44944" x="6248400" y="4600575"/>
          <p14:tracePt t="44948" x="6257925" y="4591050"/>
          <p14:tracePt t="44962" x="6286500" y="4581525"/>
          <p14:tracePt t="44963" x="6343650" y="4562475"/>
          <p14:tracePt t="44973" x="6619875" y="4524375"/>
          <p14:tracePt t="44990" x="6838950" y="4524375"/>
          <p14:tracePt t="45007" x="7181850" y="4629150"/>
          <p14:tracePt t="45024" x="7277100" y="4676775"/>
          <p14:tracePt t="45041" x="7315200" y="4695825"/>
          <p14:tracePt t="45057" x="7324725" y="4714875"/>
          <p14:tracePt t="45074" x="7334250" y="4724400"/>
          <p14:tracePt t="45091" x="7334250" y="4733925"/>
          <p14:tracePt t="45107" x="7334250" y="4752975"/>
          <p14:tracePt t="45124" x="7334250" y="4772025"/>
          <p14:tracePt t="45141" x="7334250" y="4791075"/>
          <p14:tracePt t="45157" x="7334250" y="4810125"/>
          <p14:tracePt t="45174" x="7324725" y="4829175"/>
          <p14:tracePt t="45191" x="7315200" y="4838700"/>
          <p14:tracePt t="45207" x="7305675" y="4848225"/>
          <p14:tracePt t="45224" x="7305675" y="4857750"/>
          <p14:tracePt t="45291" x="7296150" y="4867275"/>
          <p14:tracePt t="45308" x="7286625" y="4867275"/>
          <p14:tracePt t="45316" x="7286625" y="4876800"/>
          <p14:tracePt t="45322" x="7277100" y="4895850"/>
          <p14:tracePt t="45340" x="7267575" y="4905375"/>
          <p14:tracePt t="45342" x="7258050" y="4914900"/>
          <p14:tracePt t="45357" x="7248525" y="4924425"/>
          <p14:tracePt t="45374" x="7239000" y="4933950"/>
          <p14:tracePt t="45390" x="7191375" y="4943475"/>
          <p14:tracePt t="45407" x="7162800" y="4953000"/>
          <p14:tracePt t="45424" x="7086600" y="4962525"/>
          <p14:tracePt t="45440" x="6848475" y="4962525"/>
          <p14:tracePt t="45457" x="6686550" y="4962525"/>
          <p14:tracePt t="45474" x="6534150" y="4943475"/>
          <p14:tracePt t="45490" x="6372225" y="4848225"/>
          <p14:tracePt t="45507" x="6324600" y="4810125"/>
          <p14:tracePt t="45524" x="6286500" y="4791075"/>
          <p14:tracePt t="45541" x="6248400" y="4743450"/>
          <p14:tracePt t="45557" x="6238875" y="4686300"/>
          <p14:tracePt t="45574" x="6238875" y="4638675"/>
          <p14:tracePt t="45574" x="6238875" y="4619625"/>
          <p14:tracePt t="45591" x="6248400" y="4572000"/>
          <p14:tracePt t="45607" x="6286500" y="4524375"/>
          <p14:tracePt t="45624" x="6305550" y="4505325"/>
          <p14:tracePt t="45640" x="6343650" y="4476750"/>
          <p14:tracePt t="45657" x="6381750" y="4467225"/>
          <p14:tracePt t="45674" x="6400800" y="4457700"/>
          <p14:tracePt t="45690" x="6457950" y="4457700"/>
          <p14:tracePt t="45707" x="6515100" y="4457700"/>
          <p14:tracePt t="45724" x="6572250" y="4457700"/>
          <p14:tracePt t="45740" x="6715125" y="4524375"/>
          <p14:tracePt t="45757" x="6838950" y="4619625"/>
          <p14:tracePt t="45774" x="6905625" y="4714875"/>
          <p14:tracePt t="45790" x="6962775" y="4819650"/>
          <p14:tracePt t="45806" x="7010400" y="4933950"/>
          <p14:tracePt t="45823" x="7010400" y="4981575"/>
          <p14:tracePt t="45840" x="7000875" y="5038725"/>
          <p14:tracePt t="45857" x="6972300" y="5095875"/>
          <p14:tracePt t="45873" x="6934200" y="5133975"/>
          <p14:tracePt t="45890" x="6905625" y="5162550"/>
          <p14:tracePt t="45907" x="6800850" y="5200650"/>
          <p14:tracePt t="45923" x="6696075" y="5219700"/>
          <p14:tracePt t="45940" x="6591300" y="5219700"/>
          <p14:tracePt t="45957" x="6477000" y="5181600"/>
          <p14:tracePt t="45973" x="6343650" y="5124450"/>
          <p14:tracePt t="45990" x="6257925" y="5057775"/>
          <p14:tracePt t="46007" x="6210300" y="4972050"/>
          <p14:tracePt t="46023" x="6200775" y="4838700"/>
          <p14:tracePt t="46040" x="6219825" y="4714875"/>
          <p14:tracePt t="46057" x="6276975" y="4610100"/>
          <p14:tracePt t="46074" x="6372225" y="4524375"/>
          <p14:tracePt t="46090" x="6438900" y="4476750"/>
          <p14:tracePt t="46107" x="6477000" y="4457700"/>
          <p14:tracePt t="46123" x="6553200" y="4448175"/>
          <p14:tracePt t="46140" x="6619875" y="4438650"/>
          <p14:tracePt t="46157" x="6715125" y="4467225"/>
          <p14:tracePt t="46173" x="6886575" y="4619625"/>
          <p14:tracePt t="46190" x="7048500" y="4829175"/>
          <p14:tracePt t="46207" x="7105650" y="4962525"/>
          <p14:tracePt t="46223" x="7124700" y="5086350"/>
          <p14:tracePt t="46240" x="7115175" y="5162550"/>
          <p14:tracePt t="46257" x="7096125" y="5200650"/>
          <p14:tracePt t="46257" x="7077075" y="5210175"/>
          <p14:tracePt t="46274" x="7067550" y="5229225"/>
          <p14:tracePt t="46290" x="7038975" y="5257800"/>
          <p14:tracePt t="46306" x="6943725" y="5286375"/>
          <p14:tracePt t="46323" x="6829425" y="5295900"/>
          <p14:tracePt t="46340" x="6638925" y="5295900"/>
          <p14:tracePt t="46357" x="6438900" y="5238750"/>
          <p14:tracePt t="46373" x="6343650" y="5191125"/>
          <p14:tracePt t="46390" x="6210300" y="5095875"/>
          <p14:tracePt t="46407" x="6153150" y="4962525"/>
          <p14:tracePt t="46407" x="6134100" y="4895850"/>
          <p14:tracePt t="46423" x="6134100" y="4762500"/>
          <p14:tracePt t="46440" x="6200775" y="4495800"/>
          <p14:tracePt t="46457" x="6286500" y="4362450"/>
          <p14:tracePt t="46473" x="6381750" y="4276725"/>
          <p14:tracePt t="46489" x="6438900" y="4257675"/>
          <p14:tracePt t="46507" x="6467475" y="4257675"/>
          <p14:tracePt t="46523" x="6543675" y="4276725"/>
          <p14:tracePt t="46540" x="6591300" y="4352925"/>
          <p14:tracePt t="46557" x="6619875" y="4438650"/>
          <p14:tracePt t="46573" x="6648450" y="4533900"/>
          <p14:tracePt t="46590" x="6648450" y="4610100"/>
          <p14:tracePt t="46607" x="6638925" y="4667250"/>
          <p14:tracePt t="46623" x="6629400" y="4686300"/>
          <p14:tracePt t="46640" x="6619875" y="4695825"/>
          <p14:tracePt t="46657" x="6572250" y="4724400"/>
          <p14:tracePt t="46673" x="6486525" y="4724400"/>
          <p14:tracePt t="46690" x="6438900" y="4705350"/>
          <p14:tracePt t="46707" x="6353175" y="4657725"/>
          <p14:tracePt t="46723" x="6305550" y="4619625"/>
          <p14:tracePt t="46740" x="6296025" y="4600575"/>
          <p14:tracePt t="46757" x="6286500" y="4552950"/>
          <p14:tracePt t="46773" x="6343650" y="4419600"/>
          <p14:tracePt t="46790" x="6429375" y="4333875"/>
          <p14:tracePt t="46807" x="6524625" y="4257675"/>
          <p14:tracePt t="46823" x="6667500" y="4229100"/>
          <p14:tracePt t="46840" x="6791325" y="4219575"/>
          <p14:tracePt t="46857" x="6924675" y="4229100"/>
          <p14:tracePt t="46873" x="7010400" y="4314825"/>
          <p14:tracePt t="46890" x="7058025" y="4419600"/>
          <p14:tracePt t="46906" x="7077075" y="4562475"/>
          <p14:tracePt t="46923" x="7048500" y="4619625"/>
          <p14:tracePt t="46940" x="7029450" y="4676775"/>
          <p14:tracePt t="46957" x="6962775" y="4724400"/>
          <p14:tracePt t="46973" x="6924675" y="4733925"/>
          <p14:tracePt t="46990" x="6791325" y="4714875"/>
          <p14:tracePt t="47006" x="6734175" y="4686300"/>
          <p14:tracePt t="47023" x="6705600" y="4657725"/>
          <p14:tracePt t="47040" x="6696075" y="4638675"/>
          <p14:tracePt t="47081" x="6696075" y="4629150"/>
          <p14:tracePt t="47137" x="6715125" y="4629150"/>
          <p14:tracePt t="47433" x="0" y="0"/>
        </p14:tracePtLst>
      </p14:laserTraceLst>
    </p:ext>
  </p:extLs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Add an node 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1622177"/>
          </a:xfrm>
        </p:spPr>
        <p:txBody>
          <a:bodyPr>
            <a:normAutofit/>
          </a:bodyPr>
          <a:lstStyle/>
          <a:p>
            <a:pPr algn="just"/>
            <a:r>
              <a:rPr lang="en-US" dirty="0" smtClean="0"/>
              <a:t>Add a player to the list. For example, add a player 5 (p5) with the score 35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5" name="Rectangle 4"/>
          <p:cNvSpPr/>
          <p:nvPr/>
        </p:nvSpPr>
        <p:spPr>
          <a:xfrm>
            <a:off x="293938" y="5975592"/>
            <a:ext cx="84592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newnode.next</a:t>
            </a:r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= </a:t>
            </a:r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temp.next</a:t>
            </a:r>
            <a:endParaRPr lang="en-US" sz="3200" i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6" name="Line 26"/>
          <p:cNvSpPr>
            <a:spLocks noChangeShapeType="1"/>
          </p:cNvSpPr>
          <p:nvPr/>
        </p:nvSpPr>
        <p:spPr bwMode="auto">
          <a:xfrm flipH="1">
            <a:off x="4942507" y="2573556"/>
            <a:ext cx="921446" cy="358392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5830783" y="2362200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5856241" y="4574295"/>
            <a:ext cx="1382759" cy="988305"/>
            <a:chOff x="5627641" y="4421895"/>
            <a:chExt cx="1382759" cy="988305"/>
          </a:xfrm>
        </p:grpSpPr>
        <p:sp>
          <p:nvSpPr>
            <p:cNvPr id="29" name="Rectangle 20"/>
            <p:cNvSpPr>
              <a:spLocks noChangeArrowheads="1"/>
            </p:cNvSpPr>
            <p:nvPr/>
          </p:nvSpPr>
          <p:spPr bwMode="auto">
            <a:xfrm>
              <a:off x="5627641" y="4421895"/>
              <a:ext cx="998604" cy="98830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r>
                <a:rPr lang="en-US" sz="2000" dirty="0">
                  <a:latin typeface="Times New Roman" pitchFamily="18" charset="0"/>
                  <a:cs typeface="Times New Roman" pitchFamily="18" charset="0"/>
                </a:rPr>
                <a:t>&lt;</a:t>
              </a:r>
              <a:r>
                <a:rPr lang="en-US" sz="2000" dirty="0" smtClean="0">
                  <a:latin typeface="Times New Roman" pitchFamily="18" charset="0"/>
                  <a:cs typeface="Times New Roman" pitchFamily="18" charset="0"/>
                </a:rPr>
                <a:t>P5,35&gt;</a:t>
              </a:r>
              <a:endParaRPr lang="en-US" sz="20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6626245" y="4421895"/>
              <a:ext cx="384155" cy="98830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cxnSp>
        <p:nvCxnSpPr>
          <p:cNvPr id="31" name="Elbow Connector 30"/>
          <p:cNvCxnSpPr/>
          <p:nvPr/>
        </p:nvCxnSpPr>
        <p:spPr>
          <a:xfrm rot="5400000" flipH="1" flipV="1">
            <a:off x="6697071" y="4388451"/>
            <a:ext cx="1024992" cy="325291"/>
          </a:xfrm>
          <a:prstGeom prst="bentConnector3">
            <a:avLst>
              <a:gd name="adj1" fmla="val 615"/>
            </a:avLst>
          </a:prstGeom>
          <a:ln w="69850">
            <a:solidFill>
              <a:srgbClr val="00B050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Line 26"/>
          <p:cNvSpPr>
            <a:spLocks noChangeShapeType="1"/>
          </p:cNvSpPr>
          <p:nvPr/>
        </p:nvSpPr>
        <p:spPr bwMode="auto">
          <a:xfrm flipH="1">
            <a:off x="7239000" y="5067609"/>
            <a:ext cx="685800" cy="12756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7729154" y="4669724"/>
            <a:ext cx="13131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newnode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31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139"/>
    </mc:Choice>
    <mc:Fallback xmlns="">
      <p:transition spd="slow" advTm="191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733" x="6715125" y="4629150"/>
          <p14:tracePt t="2062" x="6705600" y="4610100"/>
          <p14:tracePt t="2066" x="6667500" y="4581525"/>
          <p14:tracePt t="2074" x="6610350" y="4533900"/>
          <p14:tracePt t="2075" x="6467475" y="4381500"/>
          <p14:tracePt t="2088" x="6257925" y="4191000"/>
          <p14:tracePt t="2105" x="6115050" y="4076700"/>
          <p14:tracePt t="2122" x="5991225" y="3990975"/>
          <p14:tracePt t="2138" x="5915025" y="3952875"/>
          <p14:tracePt t="2155" x="5867400" y="3924300"/>
          <p14:tracePt t="2172" x="5819775" y="3905250"/>
          <p14:tracePt t="2188" x="5781675" y="3895725"/>
          <p14:tracePt t="2205" x="5762625" y="3895725"/>
          <p14:tracePt t="2222" x="5743575" y="3895725"/>
          <p14:tracePt t="2238" x="5734050" y="3895725"/>
          <p14:tracePt t="2255" x="5724525" y="3895725"/>
          <p14:tracePt t="2306" x="5715000" y="3895725"/>
          <p14:tracePt t="2331" x="5705475" y="3895725"/>
          <p14:tracePt t="2343" x="5695950" y="3895725"/>
          <p14:tracePt t="2344" x="5686425" y="3895725"/>
          <p14:tracePt t="2355" x="5629275" y="3895725"/>
          <p14:tracePt t="2372" x="5562600" y="3895725"/>
          <p14:tracePt t="2388" x="5467350" y="3876675"/>
          <p14:tracePt t="2405" x="5410200" y="3848100"/>
          <p14:tracePt t="2421" x="5400675" y="3829050"/>
          <p14:tracePt t="2438" x="5391150" y="3819525"/>
          <p14:tracePt t="2495" x="5391150" y="3810000"/>
          <p14:tracePt t="2899" x="5372100" y="3790950"/>
          <p14:tracePt t="2906" x="5372100" y="3781425"/>
          <p14:tracePt t="2910" x="5343525" y="3752850"/>
          <p14:tracePt t="2921" x="5295900" y="3724275"/>
          <p14:tracePt t="2938" x="5238750" y="3705225"/>
          <p14:tracePt t="2954" x="5191125" y="3686175"/>
          <p14:tracePt t="2971" x="5162550" y="3676650"/>
          <p14:tracePt t="2988" x="5114925" y="3657600"/>
          <p14:tracePt t="3005" x="5076825" y="3609975"/>
          <p14:tracePt t="3022" x="5048250" y="3581400"/>
          <p14:tracePt t="3038" x="5029200" y="3562350"/>
          <p14:tracePt t="3055" x="5010150" y="3562350"/>
          <p14:tracePt t="3071" x="5010150" y="3552825"/>
          <p14:tracePt t="3088" x="5000625" y="3552825"/>
          <p14:tracePt t="3104" x="4991100" y="3552825"/>
          <p14:tracePt t="3143" x="4981575" y="3552825"/>
          <p14:tracePt t="3242" x="4972050" y="3552825"/>
          <p14:tracePt t="3245" x="4962525" y="3552825"/>
          <p14:tracePt t="3261" x="4953000" y="3562350"/>
          <p14:tracePt t="3271" x="4943475" y="3571875"/>
          <p14:tracePt t="3272" x="4933950" y="3571875"/>
          <p14:tracePt t="3287" x="4924425" y="3571875"/>
          <p14:tracePt t="3304" x="4905375" y="3571875"/>
          <p14:tracePt t="3321" x="4895850" y="3571875"/>
          <p14:tracePt t="3338" x="4886325" y="3571875"/>
          <p14:tracePt t="3338" x="4876800" y="3571875"/>
          <p14:tracePt t="3355" x="4867275" y="3571875"/>
          <p14:tracePt t="3418" x="4857750" y="3571875"/>
          <p14:tracePt t="3475" x="4857750" y="3562350"/>
          <p14:tracePt t="3884" x="4867275" y="3562350"/>
          <p14:tracePt t="3888" x="4876800" y="3562350"/>
          <p14:tracePt t="3893" x="4905375" y="3562350"/>
          <p14:tracePt t="3897" x="4953000" y="3562350"/>
          <p14:tracePt t="3906" x="5391150" y="3705225"/>
          <p14:tracePt t="3920" x="6105525" y="4076700"/>
          <p14:tracePt t="3937" x="6562725" y="4324350"/>
          <p14:tracePt t="3954" x="7096125" y="4572000"/>
          <p14:tracePt t="3971" x="7239000" y="4657725"/>
          <p14:tracePt t="3988" x="7277100" y="4695825"/>
          <p14:tracePt t="4004" x="7305675" y="4724400"/>
          <p14:tracePt t="4055" x="7305675" y="4733925"/>
          <p14:tracePt t="4126" x="7305675" y="4743450"/>
          <p14:tracePt t="4175" x="7305675" y="4752975"/>
          <p14:tracePt t="4236" x="7305675" y="4762500"/>
          <p14:tracePt t="4249" x="7305675" y="4772025"/>
          <p14:tracePt t="4278" x="7305675" y="4781550"/>
          <p14:tracePt t="5098" x="7296150" y="4781550"/>
          <p14:tracePt t="5102" x="7286625" y="4781550"/>
          <p14:tracePt t="5110" x="7277100" y="4781550"/>
          <p14:tracePt t="5114" x="7258050" y="4781550"/>
          <p14:tracePt t="5114" x="7229475" y="4781550"/>
          <p14:tracePt t="5121" x="7172325" y="4800600"/>
          <p14:tracePt t="5138" x="7058025" y="4848225"/>
          <p14:tracePt t="5155" x="6915150" y="4924425"/>
          <p14:tracePt t="5171" x="6819900" y="4972050"/>
          <p14:tracePt t="5188" x="6648450" y="5067300"/>
          <p14:tracePt t="5205" x="6515100" y="5153025"/>
          <p14:tracePt t="5221" x="6429375" y="5200650"/>
          <p14:tracePt t="5238" x="6343650" y="5229225"/>
          <p14:tracePt t="5255" x="6296025" y="5238750"/>
          <p14:tracePt t="5272" x="6276975" y="5238750"/>
          <p14:tracePt t="5288" x="6257925" y="5238750"/>
          <p14:tracePt t="5304" x="6238875" y="5238750"/>
          <p14:tracePt t="5347" x="6229350" y="5238750"/>
          <p14:tracePt t="5393" x="6219825" y="5238750"/>
          <p14:tracePt t="5554" x="6210300" y="5238750"/>
          <p14:tracePt t="5703" x="6200775" y="5238750"/>
          <p14:tracePt t="6012" x="6200775" y="5229225"/>
          <p14:tracePt t="6066" x="6200775" y="5219700"/>
          <p14:tracePt t="6327" x="6210300" y="5219700"/>
          <p14:tracePt t="6337" x="6219825" y="5219700"/>
          <p14:tracePt t="6352" x="6238875" y="5229225"/>
          <p14:tracePt t="6357" x="6257925" y="5238750"/>
          <p14:tracePt t="6370" x="6286500" y="5238750"/>
          <p14:tracePt t="6373" x="6343650" y="5248275"/>
          <p14:tracePt t="6387" x="6410325" y="5267325"/>
          <p14:tracePt t="6405" x="6457950" y="5276850"/>
          <p14:tracePt t="6422" x="6553200" y="5276850"/>
          <p14:tracePt t="6438" x="6610350" y="5276850"/>
          <p14:tracePt t="6455" x="6667500" y="5276850"/>
          <p14:tracePt t="6472" x="6810375" y="5276850"/>
          <p14:tracePt t="6488" x="6953250" y="5257800"/>
          <p14:tracePt t="6505" x="7058025" y="5200650"/>
          <p14:tracePt t="6522" x="7115175" y="5162550"/>
          <p14:tracePt t="6538" x="7153275" y="5114925"/>
          <p14:tracePt t="6555" x="7210425" y="5019675"/>
          <p14:tracePt t="6572" x="7277100" y="4876800"/>
          <p14:tracePt t="6588" x="7296150" y="4819650"/>
          <p14:tracePt t="6605" x="7296150" y="4762500"/>
          <p14:tracePt t="6622" x="7286625" y="4638675"/>
          <p14:tracePt t="6638" x="7277100" y="4552950"/>
          <p14:tracePt t="6655" x="7258050" y="4476750"/>
          <p14:tracePt t="6672" x="7239000" y="4429125"/>
          <p14:tracePt t="6688" x="7229475" y="4410075"/>
          <p14:tracePt t="6894" x="7229475" y="4391025"/>
          <p14:tracePt t="6902" x="7229475" y="4371975"/>
          <p14:tracePt t="6905" x="7239000" y="4171950"/>
          <p14:tracePt t="6922" x="7248525" y="3990975"/>
          <p14:tracePt t="6938" x="7248525" y="3829050"/>
          <p14:tracePt t="6955" x="7239000" y="3629025"/>
          <p14:tracePt t="6971" x="7229475" y="3581400"/>
          <p14:tracePt t="6988" x="7229475" y="3562350"/>
          <p14:tracePt t="7005" x="7229475" y="3552825"/>
          <p14:tracePt t="7068" x="7219950" y="3552825"/>
          <p14:tracePt t="7660" x="7210425" y="3552825"/>
          <p14:tracePt t="7672" x="7200900" y="3552825"/>
          <p14:tracePt t="7697" x="7191375" y="3552825"/>
          <p14:tracePt t="7788" x="7181850" y="3552825"/>
          <p14:tracePt t="7797" x="7172325" y="3571875"/>
          <p14:tracePt t="7804" x="7172325" y="3581400"/>
          <p14:tracePt t="7805" x="7134225" y="3648075"/>
          <p14:tracePt t="7821" x="7086600" y="3743325"/>
          <p14:tracePt t="7838" x="7067550" y="3781425"/>
          <p14:tracePt t="7854" x="7048500" y="3800475"/>
          <p14:tracePt t="7871" x="7010400" y="3876675"/>
          <p14:tracePt t="7888" x="7000875" y="3905250"/>
          <p14:tracePt t="7904" x="7000875" y="3943350"/>
          <p14:tracePt t="7921" x="7000875" y="4000500"/>
          <p14:tracePt t="7938" x="7000875" y="4029075"/>
          <p14:tracePt t="7954" x="7010400" y="4048125"/>
          <p14:tracePt t="7971" x="7010400" y="4057650"/>
          <p14:tracePt t="8168" x="7019925" y="4057650"/>
          <p14:tracePt t="8218" x="7029450" y="4057650"/>
          <p14:tracePt t="8222" x="7038975" y="4057650"/>
          <p14:tracePt t="8230" x="7048500" y="4057650"/>
          <p14:tracePt t="8230" x="7048500" y="4067175"/>
          <p14:tracePt t="8238" x="7067550" y="4086225"/>
          <p14:tracePt t="8254" x="7086600" y="4114800"/>
          <p14:tracePt t="8254" x="7096125" y="4124325"/>
          <p14:tracePt t="8271" x="7096125" y="4133850"/>
          <p14:tracePt t="8288" x="7105650" y="4143375"/>
          <p14:tracePt t="8338" x="7115175" y="4143375"/>
          <p14:tracePt t="8339" x="7124700" y="4143375"/>
          <p14:tracePt t="8356" x="7143750" y="4143375"/>
          <p14:tracePt t="8371" x="7153275" y="4162425"/>
          <p14:tracePt t="8372" x="7162800" y="4162425"/>
          <p14:tracePt t="8387" x="7172325" y="4162425"/>
          <p14:tracePt t="8404" x="7172325" y="4171950"/>
          <p14:tracePt t="8681" x="7153275" y="4181475"/>
          <p14:tracePt t="8690" x="7134225" y="4200525"/>
          <p14:tracePt t="8697" x="7077075" y="4229100"/>
          <p14:tracePt t="8698" x="7019925" y="4276725"/>
          <p14:tracePt t="8704" x="6819900" y="4448175"/>
          <p14:tracePt t="8721" x="6724650" y="4600575"/>
          <p14:tracePt t="8738" x="6657975" y="4667250"/>
          <p14:tracePt t="8754" x="6638925" y="4695825"/>
          <p14:tracePt t="8771" x="6610350" y="4743450"/>
          <p14:tracePt t="8787" x="6562725" y="4791075"/>
          <p14:tracePt t="8804" x="6524625" y="4857750"/>
          <p14:tracePt t="8821" x="6496050" y="4895850"/>
          <p14:tracePt t="8837" x="6448425" y="4962525"/>
          <p14:tracePt t="8854" x="6419850" y="5010150"/>
          <p14:tracePt t="8871" x="6391275" y="5048250"/>
          <p14:tracePt t="8887" x="6353175" y="5076825"/>
          <p14:tracePt t="8927" x="6343650" y="5076825"/>
          <p14:tracePt t="8941" x="6343650" y="5086350"/>
          <p14:tracePt t="8972" x="6334125" y="5086350"/>
          <p14:tracePt t="9196" x="6343650" y="5095875"/>
          <p14:tracePt t="9207" x="6362700" y="5095875"/>
          <p14:tracePt t="9208" x="6400800" y="5114925"/>
          <p14:tracePt t="9223" x="6419850" y="5133975"/>
          <p14:tracePt t="9237" x="6438900" y="5143500"/>
          <p14:tracePt t="9254" x="6467475" y="5153025"/>
          <p14:tracePt t="9271" x="6553200" y="5162550"/>
          <p14:tracePt t="9287" x="6667500" y="5162550"/>
          <p14:tracePt t="9304" x="6867525" y="5162550"/>
          <p14:tracePt t="9320" x="7124700" y="5124450"/>
          <p14:tracePt t="9337" x="7248525" y="5076825"/>
          <p14:tracePt t="9354" x="7372350" y="5019675"/>
          <p14:tracePt t="9371" x="7486650" y="4895850"/>
          <p14:tracePt t="9387" x="7591425" y="4705350"/>
          <p14:tracePt t="9404" x="7715250" y="4371975"/>
          <p14:tracePt t="9422" x="7791450" y="4076700"/>
          <p14:tracePt t="9437" x="7839075" y="3867150"/>
          <p14:tracePt t="9453" x="7858125" y="3686175"/>
          <p14:tracePt t="9470" x="7858125" y="3600450"/>
          <p14:tracePt t="9487" x="7858125" y="3571875"/>
          <p14:tracePt t="9504" x="7858125" y="3543300"/>
          <p14:tracePt t="9579" x="7848600" y="3543300"/>
          <p14:tracePt t="9588" x="7839075" y="3543300"/>
          <p14:tracePt t="9605" x="7829550" y="3543300"/>
          <p14:tracePt t="9606" x="7810500" y="3543300"/>
          <p14:tracePt t="9621" x="7791450" y="3562350"/>
          <p14:tracePt t="9637" x="7753350" y="3571875"/>
          <p14:tracePt t="9654" x="7715250" y="3581400"/>
          <p14:tracePt t="9671" x="7705725" y="3581400"/>
          <p14:tracePt t="9704" x="7696200" y="3581400"/>
          <p14:tracePt t="9705" x="7686675" y="3590925"/>
          <p14:tracePt t="9744" x="7677150" y="3590925"/>
          <p14:tracePt t="9786" x="7667625" y="3590925"/>
          <p14:tracePt t="9820" x="7667625" y="3600450"/>
          <p14:tracePt t="9866" x="7658100" y="3600450"/>
          <p14:tracePt t="9909" x="7648575" y="3600450"/>
          <p14:tracePt t="9945" x="7648575" y="3609975"/>
          <p14:tracePt t="9969" x="7639050" y="3609975"/>
          <p14:tracePt t="9981" x="7629525" y="3609975"/>
          <p14:tracePt t="9989" x="7620000" y="3609975"/>
          <p14:tracePt t="10003" x="7610475" y="3619500"/>
          <p14:tracePt t="10004" x="7600950" y="3629025"/>
          <p14:tracePt t="10020" x="7562850" y="3638550"/>
          <p14:tracePt t="10037" x="7496175" y="3676650"/>
          <p14:tracePt t="10054" x="7400925" y="3724275"/>
          <p14:tracePt t="10070" x="7324725" y="3762375"/>
          <p14:tracePt t="10087" x="7210425" y="3819525"/>
          <p14:tracePt t="10104" x="7143750" y="3876675"/>
          <p14:tracePt t="10120" x="7058025" y="3933825"/>
          <p14:tracePt t="10136" x="6991350" y="4010025"/>
          <p14:tracePt t="10153" x="6972300" y="4038600"/>
          <p14:tracePt t="10169" x="6953250" y="4048125"/>
          <p14:tracePt t="10232" x="6943725" y="4048125"/>
          <p14:tracePt t="10320" x="6943725" y="4038600"/>
          <p14:tracePt t="10329" x="6953250" y="4019550"/>
          <p14:tracePt t="10333" x="6962775" y="3990975"/>
          <p14:tracePt t="10336" x="6972300" y="3914775"/>
          <p14:tracePt t="10352" x="6981825" y="3857625"/>
          <p14:tracePt t="10369" x="6981825" y="3848100"/>
          <p14:tracePt t="10369" x="6991350" y="3848100"/>
          <p14:tracePt t="10429" x="6991350" y="3838575"/>
          <p14:tracePt t="11261" x="0" y="0"/>
        </p14:tracePtLst>
      </p14:laserTraceLst>
    </p:ext>
  </p:extLs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Sorted Players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List : Add an node 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1622177"/>
          </a:xfrm>
        </p:spPr>
        <p:txBody>
          <a:bodyPr>
            <a:normAutofit/>
          </a:bodyPr>
          <a:lstStyle/>
          <a:p>
            <a:pPr algn="just"/>
            <a:r>
              <a:rPr lang="en-US" dirty="0" smtClean="0"/>
              <a:t>Add a player to the list. For example, add a player 5 (p5) with the score 35 after  P3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04800" y="2931948"/>
            <a:ext cx="8712470" cy="1106652"/>
            <a:chOff x="442214" y="3998748"/>
            <a:chExt cx="8712470" cy="1106652"/>
          </a:xfrm>
        </p:grpSpPr>
        <p:grpSp>
          <p:nvGrpSpPr>
            <p:cNvPr id="9" name="Group 8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2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3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5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6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5" name="Rectangle 4"/>
          <p:cNvSpPr/>
          <p:nvPr/>
        </p:nvSpPr>
        <p:spPr>
          <a:xfrm>
            <a:off x="293938" y="5975592"/>
            <a:ext cx="84592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temp.next</a:t>
            </a:r>
            <a:r>
              <a:rPr lang="en-US" sz="3200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= </a:t>
            </a:r>
            <a:r>
              <a:rPr lang="en-US" sz="3200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newnode</a:t>
            </a:r>
            <a:endParaRPr lang="en-US" sz="3200" i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6831" y="4836777"/>
            <a:ext cx="27414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First node (or) 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8" name="Line 26"/>
          <p:cNvSpPr>
            <a:spLocks noChangeShapeType="1"/>
          </p:cNvSpPr>
          <p:nvPr/>
        </p:nvSpPr>
        <p:spPr bwMode="auto">
          <a:xfrm flipH="1" flipV="1">
            <a:off x="1143001" y="4038600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6" name="Line 26"/>
          <p:cNvSpPr>
            <a:spLocks noChangeShapeType="1"/>
          </p:cNvSpPr>
          <p:nvPr/>
        </p:nvSpPr>
        <p:spPr bwMode="auto">
          <a:xfrm flipH="1">
            <a:off x="4942507" y="2573556"/>
            <a:ext cx="921446" cy="358392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5830783" y="2362200"/>
            <a:ext cx="7986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temp</a:t>
            </a:r>
            <a:endParaRPr lang="en-US" sz="2400" b="1" dirty="0">
              <a:solidFill>
                <a:srgbClr val="C00000"/>
              </a:solidFill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5856241" y="4574295"/>
            <a:ext cx="1382759" cy="988305"/>
            <a:chOff x="5627641" y="4421895"/>
            <a:chExt cx="1382759" cy="988305"/>
          </a:xfrm>
        </p:grpSpPr>
        <p:sp>
          <p:nvSpPr>
            <p:cNvPr id="29" name="Rectangle 20"/>
            <p:cNvSpPr>
              <a:spLocks noChangeArrowheads="1"/>
            </p:cNvSpPr>
            <p:nvPr/>
          </p:nvSpPr>
          <p:spPr bwMode="auto">
            <a:xfrm>
              <a:off x="5627641" y="4421895"/>
              <a:ext cx="998604" cy="98830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r>
                <a:rPr lang="en-US" sz="2000" dirty="0">
                  <a:latin typeface="Times New Roman" pitchFamily="18" charset="0"/>
                  <a:cs typeface="Times New Roman" pitchFamily="18" charset="0"/>
                </a:rPr>
                <a:t>&lt;</a:t>
              </a:r>
              <a:r>
                <a:rPr lang="en-US" sz="2000" dirty="0" smtClean="0">
                  <a:latin typeface="Times New Roman" pitchFamily="18" charset="0"/>
                  <a:cs typeface="Times New Roman" pitchFamily="18" charset="0"/>
                </a:rPr>
                <a:t>P5,35&gt;</a:t>
              </a:r>
              <a:endParaRPr lang="en-US" sz="20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6626245" y="4421895"/>
              <a:ext cx="384155" cy="98830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cxnSp>
        <p:nvCxnSpPr>
          <p:cNvPr id="31" name="Elbow Connector 30"/>
          <p:cNvCxnSpPr/>
          <p:nvPr/>
        </p:nvCxnSpPr>
        <p:spPr>
          <a:xfrm rot="5400000" flipH="1" flipV="1">
            <a:off x="6697071" y="4388451"/>
            <a:ext cx="1024992" cy="325291"/>
          </a:xfrm>
          <a:prstGeom prst="bentConnector3">
            <a:avLst>
              <a:gd name="adj1" fmla="val 615"/>
            </a:avLst>
          </a:prstGeom>
          <a:ln w="69850">
            <a:solidFill>
              <a:srgbClr val="00B050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Line 26"/>
          <p:cNvSpPr>
            <a:spLocks noChangeShapeType="1"/>
          </p:cNvSpPr>
          <p:nvPr/>
        </p:nvSpPr>
        <p:spPr bwMode="auto">
          <a:xfrm flipH="1">
            <a:off x="7239000" y="5067609"/>
            <a:ext cx="685800" cy="12756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7729154" y="4669724"/>
            <a:ext cx="13131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newnode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cxnSp>
        <p:nvCxnSpPr>
          <p:cNvPr id="35" name="Elbow Connector 34"/>
          <p:cNvCxnSpPr/>
          <p:nvPr/>
        </p:nvCxnSpPr>
        <p:spPr>
          <a:xfrm rot="16200000" flipH="1">
            <a:off x="5069623" y="4150034"/>
            <a:ext cx="1181688" cy="340632"/>
          </a:xfrm>
          <a:prstGeom prst="bentConnector3">
            <a:avLst>
              <a:gd name="adj1" fmla="val 98363"/>
            </a:avLst>
          </a:prstGeom>
          <a:ln w="69850">
            <a:solidFill>
              <a:srgbClr val="00B050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3117845"/>
            <a:ext cx="542826" cy="616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40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302"/>
    </mc:Choice>
    <mc:Fallback xmlns="">
      <p:transition spd="slow" advTm="383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483" x="4572000" y="3429000"/>
          <p14:tracePt t="1636" x="4562475" y="3429000"/>
          <p14:tracePt t="1640" x="4457700" y="3409950"/>
          <p14:tracePt t="1656" x="4105275" y="3381375"/>
          <p14:tracePt t="1656" x="3619500" y="3409950"/>
          <p14:tracePt t="1672" x="2676525" y="3619500"/>
          <p14:tracePt t="1690" x="1619250" y="4200525"/>
          <p14:tracePt t="1706" x="1000125" y="4657725"/>
          <p14:tracePt t="1723" x="342900" y="5191125"/>
          <p14:tracePt t="1740" x="66675" y="5543550"/>
          <p14:tracePt t="1756" x="0" y="5715000"/>
          <p14:tracePt t="1773" x="0" y="5886450"/>
          <p14:tracePt t="1790" x="19050" y="5991225"/>
          <p14:tracePt t="1806" x="161925" y="6124575"/>
          <p14:tracePt t="1823" x="323850" y="6162675"/>
          <p14:tracePt t="1839" x="400050" y="6162675"/>
          <p14:tracePt t="2001" x="400050" y="6172200"/>
          <p14:tracePt t="2009" x="400050" y="6181725"/>
          <p14:tracePt t="2010" x="400050" y="6200775"/>
          <p14:tracePt t="2022" x="457200" y="6276975"/>
          <p14:tracePt t="2039" x="647700" y="6438900"/>
          <p14:tracePt t="2056" x="1009650" y="6667500"/>
          <p14:tracePt t="2072" x="1247775" y="6762750"/>
          <p14:tracePt t="2089" x="1285875" y="6762750"/>
          <p14:tracePt t="2106" x="1295400" y="6753225"/>
          <p14:tracePt t="2123" x="1295400" y="6724650"/>
          <p14:tracePt t="2313" x="1285875" y="6724650"/>
          <p14:tracePt t="2321" x="1266825" y="6724650"/>
          <p14:tracePt t="2322" x="1247775" y="6724650"/>
          <p14:tracePt t="2339" x="1200150" y="6705600"/>
          <p14:tracePt t="2339" x="1152525" y="6667500"/>
          <p14:tracePt t="2355" x="1095375" y="6581775"/>
          <p14:tracePt t="2373" x="1085850" y="6496050"/>
          <p14:tracePt t="2389" x="1133475" y="6305550"/>
          <p14:tracePt t="2406" x="1314450" y="6076950"/>
          <p14:tracePt t="2423" x="1438275" y="5972175"/>
          <p14:tracePt t="2439" x="1609725" y="5857875"/>
          <p14:tracePt t="2456" x="1762125" y="5819775"/>
          <p14:tracePt t="2473" x="1876425" y="5791200"/>
          <p14:tracePt t="2489" x="2076450" y="5762625"/>
          <p14:tracePt t="2506" x="2238375" y="5753100"/>
          <p14:tracePt t="2523" x="2333625" y="5762625"/>
          <p14:tracePt t="2539" x="2476500" y="5819775"/>
          <p14:tracePt t="2556" x="2676525" y="5886450"/>
          <p14:tracePt t="2572" x="2743200" y="5934075"/>
          <p14:tracePt t="2589" x="2790825" y="5962650"/>
          <p14:tracePt t="2605" x="2819400" y="5981700"/>
          <p14:tracePt t="2622" x="2838450" y="6010275"/>
          <p14:tracePt t="2639" x="2847975" y="6029325"/>
          <p14:tracePt t="2656" x="2847975" y="6067425"/>
          <p14:tracePt t="2672" x="2828925" y="6086475"/>
          <p14:tracePt t="2689" x="2819400" y="6096000"/>
          <p14:tracePt t="2706" x="2781300" y="6115050"/>
          <p14:tracePt t="2723" x="2705100" y="6143625"/>
          <p14:tracePt t="2739" x="2409825" y="6134100"/>
          <p14:tracePt t="2756" x="2190750" y="6067425"/>
          <p14:tracePt t="2772" x="2057400" y="6010275"/>
          <p14:tracePt t="2789" x="1990725" y="5991225"/>
          <p14:tracePt t="2806" x="1981200" y="5981700"/>
          <p14:tracePt t="2822" x="1971675" y="5972175"/>
          <p14:tracePt t="2839" x="1971675" y="5934075"/>
          <p14:tracePt t="2856" x="2019300" y="5800725"/>
          <p14:tracePt t="2872" x="2143125" y="5695950"/>
          <p14:tracePt t="2889" x="2219325" y="5648325"/>
          <p14:tracePt t="2905" x="2266950" y="5629275"/>
          <p14:tracePt t="2922" x="2428875" y="5657850"/>
          <p14:tracePt t="2939" x="2657475" y="5819775"/>
          <p14:tracePt t="2956" x="2733675" y="5924550"/>
          <p14:tracePt t="2972" x="2781300" y="6019800"/>
          <p14:tracePt t="2989" x="2781300" y="6115050"/>
          <p14:tracePt t="3006" x="2752725" y="6162675"/>
          <p14:tracePt t="3022" x="2619375" y="6257925"/>
          <p14:tracePt t="3039" x="2333625" y="6353175"/>
          <p14:tracePt t="3056" x="2124075" y="6391275"/>
          <p14:tracePt t="3072" x="1781175" y="6410325"/>
          <p14:tracePt t="3089" x="1514475" y="6381750"/>
          <p14:tracePt t="3106" x="1390650" y="6343650"/>
          <p14:tracePt t="3122" x="1304925" y="6238875"/>
          <p14:tracePt t="3139" x="1295400" y="6105525"/>
          <p14:tracePt t="3155" x="1371600" y="5924550"/>
          <p14:tracePt t="3172" x="1533525" y="5734050"/>
          <p14:tracePt t="3189" x="1724025" y="5591175"/>
          <p14:tracePt t="3206" x="1866900" y="5572125"/>
          <p14:tracePt t="3223" x="2000250" y="5581650"/>
          <p14:tracePt t="3239" x="2295525" y="5819775"/>
          <p14:tracePt t="3255" x="2409825" y="5972175"/>
          <p14:tracePt t="3272" x="2457450" y="6105525"/>
          <p14:tracePt t="3289" x="2438400" y="6181725"/>
          <p14:tracePt t="3305" x="2409825" y="6219825"/>
          <p14:tracePt t="3322" x="2362200" y="6267450"/>
          <p14:tracePt t="3339" x="2314575" y="6296025"/>
          <p14:tracePt t="3355" x="2266950" y="6305550"/>
          <p14:tracePt t="3372" x="2219325" y="6305550"/>
          <p14:tracePt t="3389" x="2181225" y="6305550"/>
          <p14:tracePt t="3405" x="2152650" y="6305550"/>
          <p14:tracePt t="3422" x="2133600" y="6286500"/>
          <p14:tracePt t="3439" x="2133600" y="6219825"/>
          <p14:tracePt t="3456" x="2133600" y="6172200"/>
          <p14:tracePt t="3472" x="2181225" y="6086475"/>
          <p14:tracePt t="3489" x="2295525" y="6029325"/>
          <p14:tracePt t="3506" x="2362200" y="6010275"/>
          <p14:tracePt t="3522" x="2447925" y="6019800"/>
          <p14:tracePt t="3522" x="2466975" y="6029325"/>
          <p14:tracePt t="3539" x="2524125" y="6067425"/>
          <p14:tracePt t="3556" x="2562225" y="6115050"/>
          <p14:tracePt t="3572" x="2562225" y="6153150"/>
          <p14:tracePt t="3572" x="2562225" y="6172200"/>
          <p14:tracePt t="3589" x="2552700" y="6219825"/>
          <p14:tracePt t="3606" x="2514600" y="6248400"/>
          <p14:tracePt t="3622" x="2457450" y="6286500"/>
          <p14:tracePt t="3639" x="2428875" y="6296025"/>
          <p14:tracePt t="3656" x="2381250" y="6296025"/>
          <p14:tracePt t="3672" x="2305050" y="6296025"/>
          <p14:tracePt t="3689" x="2295525" y="6296025"/>
          <p14:tracePt t="3705" x="2286000" y="6286500"/>
          <p14:tracePt t="3722" x="2286000" y="6257925"/>
          <p14:tracePt t="3739" x="2295525" y="6219825"/>
          <p14:tracePt t="3755" x="2371725" y="6172200"/>
          <p14:tracePt t="3772" x="2419350" y="6143625"/>
          <p14:tracePt t="3788" x="2428875" y="6143625"/>
          <p14:tracePt t="3805" x="2428875" y="6134100"/>
          <p14:tracePt t="3822" x="2438400" y="6134100"/>
          <p14:tracePt t="3912" x="2438400" y="6143625"/>
          <p14:tracePt t="3995" x="2428875" y="6143625"/>
          <p14:tracePt t="3996" x="2428875" y="6153150"/>
          <p14:tracePt t="4031" x="2428875" y="6162675"/>
          <p14:tracePt t="4048" x="2419350" y="6172200"/>
          <p14:tracePt t="4057" x="2409825" y="6172200"/>
          <p14:tracePt t="4071" x="2390775" y="6181725"/>
          <p14:tracePt t="4072" x="2381250" y="6191250"/>
          <p14:tracePt t="4088" x="2371725" y="6191250"/>
          <p14:tracePt t="4363" x="2362200" y="6191250"/>
          <p14:tracePt t="4383" x="2343150" y="6191250"/>
          <p14:tracePt t="4387" x="2324100" y="6200775"/>
          <p14:tracePt t="4395" x="2238375" y="6219825"/>
          <p14:tracePt t="4405" x="2133600" y="6238875"/>
          <p14:tracePt t="4421" x="1771650" y="6324600"/>
          <p14:tracePt t="4438" x="1581150" y="6362700"/>
          <p14:tracePt t="4455" x="1304925" y="6391275"/>
          <p14:tracePt t="4472" x="1133475" y="6391275"/>
          <p14:tracePt t="4488" x="1057275" y="6391275"/>
          <p14:tracePt t="4505" x="1009650" y="6391275"/>
          <p14:tracePt t="4522" x="981075" y="6391275"/>
          <p14:tracePt t="4538" x="962025" y="6391275"/>
          <p14:tracePt t="4555" x="942975" y="6391275"/>
          <p14:tracePt t="4572" x="895350" y="6400800"/>
          <p14:tracePt t="4588" x="838200" y="6400800"/>
          <p14:tracePt t="4605" x="809625" y="6400800"/>
          <p14:tracePt t="4622" x="790575" y="6400800"/>
          <p14:tracePt t="4638" x="781050" y="6400800"/>
          <p14:tracePt t="4655" x="771525" y="6400800"/>
          <p14:tracePt t="4699" x="762000" y="6400800"/>
          <p14:tracePt t="4714" x="752475" y="6400800"/>
          <p14:tracePt t="4726" x="742950" y="6400800"/>
          <p14:tracePt t="4728" x="733425" y="6400800"/>
          <p14:tracePt t="4739" x="714375" y="6400800"/>
          <p14:tracePt t="4790" x="714375" y="6391275"/>
          <p14:tracePt t="4819" x="714375" y="6381750"/>
          <p14:tracePt t="4832" x="704850" y="6381750"/>
          <p14:tracePt t="4840" x="704850" y="6372225"/>
          <p14:tracePt t="4865" x="704850" y="6362700"/>
          <p14:tracePt t="4879" x="704850" y="6353175"/>
          <p14:tracePt t="4891" x="704850" y="6343650"/>
          <p14:tracePt t="4892" x="704850" y="6324600"/>
          <p14:tracePt t="4906" x="733425" y="6286500"/>
          <p14:tracePt t="4923" x="752475" y="6257925"/>
          <p14:tracePt t="4940" x="781050" y="6229350"/>
          <p14:tracePt t="4957" x="847725" y="6181725"/>
          <p14:tracePt t="4973" x="876300" y="6162675"/>
          <p14:tracePt t="4990" x="914400" y="6134100"/>
          <p14:tracePt t="5007" x="942975" y="6105525"/>
          <p14:tracePt t="5023" x="971550" y="6096000"/>
          <p14:tracePt t="5040" x="1019175" y="6076950"/>
          <p14:tracePt t="5057" x="1047750" y="6067425"/>
          <p14:tracePt t="5073" x="1076325" y="6057900"/>
          <p14:tracePt t="5090" x="1104900" y="6057900"/>
          <p14:tracePt t="5107" x="1123950" y="6057900"/>
          <p14:tracePt t="5123" x="1152525" y="6048375"/>
          <p14:tracePt t="5140" x="1181100" y="6048375"/>
          <p14:tracePt t="5156" x="1209675" y="6038850"/>
          <p14:tracePt t="5173" x="1238250" y="6038850"/>
          <p14:tracePt t="5190" x="1276350" y="6038850"/>
          <p14:tracePt t="5206" x="1323975" y="6038850"/>
          <p14:tracePt t="5224" x="1362075" y="6038850"/>
          <p14:tracePt t="5240" x="1371600" y="6038850"/>
          <p14:tracePt t="5257" x="1409700" y="6057900"/>
          <p14:tracePt t="5274" x="1428750" y="6067425"/>
          <p14:tracePt t="5290" x="1457325" y="6076950"/>
          <p14:tracePt t="5306" x="1524000" y="6143625"/>
          <p14:tracePt t="5323" x="1562100" y="6200775"/>
          <p14:tracePt t="5340" x="1581150" y="6219825"/>
          <p14:tracePt t="5357" x="1590675" y="6257925"/>
          <p14:tracePt t="5373" x="1590675" y="6276975"/>
          <p14:tracePt t="5390" x="1590675" y="6305550"/>
          <p14:tracePt t="5407" x="1590675" y="6353175"/>
          <p14:tracePt t="5424" x="1581150" y="6381750"/>
          <p14:tracePt t="5440" x="1571625" y="6419850"/>
          <p14:tracePt t="5456" x="1552575" y="6457950"/>
          <p14:tracePt t="5473" x="1543050" y="6496050"/>
          <p14:tracePt t="5490" x="1514475" y="6543675"/>
          <p14:tracePt t="5507" x="1495425" y="6572250"/>
          <p14:tracePt t="5523" x="1476375" y="6591300"/>
          <p14:tracePt t="5540" x="1457325" y="6619875"/>
          <p14:tracePt t="5557" x="1428750" y="6629400"/>
          <p14:tracePt t="5573" x="1390650" y="6648450"/>
          <p14:tracePt t="5573" x="1343025" y="6648450"/>
          <p14:tracePt t="5590" x="1266825" y="6657975"/>
          <p14:tracePt t="5606" x="1162050" y="6657975"/>
          <p14:tracePt t="5623" x="1000125" y="6648450"/>
          <p14:tracePt t="5640" x="933450" y="6629400"/>
          <p14:tracePt t="5657" x="885825" y="6600825"/>
          <p14:tracePt t="5673" x="838200" y="6562725"/>
          <p14:tracePt t="5691" x="800100" y="6534150"/>
          <p14:tracePt t="5707" x="771525" y="6496050"/>
          <p14:tracePt t="5723" x="752475" y="6457950"/>
          <p14:tracePt t="5740" x="733425" y="6419850"/>
          <p14:tracePt t="5757" x="733425" y="6391275"/>
          <p14:tracePt t="5773" x="733425" y="6343650"/>
          <p14:tracePt t="5790" x="733425" y="6315075"/>
          <p14:tracePt t="5806" x="742950" y="6267450"/>
          <p14:tracePt t="5823" x="762000" y="6248400"/>
          <p14:tracePt t="5840" x="771525" y="6229350"/>
          <p14:tracePt t="5856" x="781050" y="6219825"/>
          <p14:tracePt t="5873" x="809625" y="6191250"/>
          <p14:tracePt t="5890" x="838200" y="6153150"/>
          <p14:tracePt t="5907" x="847725" y="6134100"/>
          <p14:tracePt t="5923" x="876300" y="6115050"/>
          <p14:tracePt t="5940" x="895350" y="6105525"/>
          <p14:tracePt t="5956" x="904875" y="6086475"/>
          <p14:tracePt t="5973" x="923925" y="6086475"/>
          <p14:tracePt t="5990" x="952500" y="6076950"/>
          <p14:tracePt t="6007" x="971550" y="6076950"/>
          <p14:tracePt t="6023" x="981075" y="6067425"/>
          <p14:tracePt t="6039" x="1000125" y="6057900"/>
          <p14:tracePt t="6057" x="1019175" y="6057900"/>
          <p14:tracePt t="6073" x="1047750" y="6048375"/>
          <p14:tracePt t="6089" x="1104900" y="6048375"/>
          <p14:tracePt t="6106" x="1152525" y="6038850"/>
          <p14:tracePt t="6123" x="1181100" y="6038850"/>
          <p14:tracePt t="6140" x="1209675" y="6038850"/>
          <p14:tracePt t="6156" x="1276350" y="6038850"/>
          <p14:tracePt t="6173" x="1314450" y="6038850"/>
          <p14:tracePt t="6190" x="1400175" y="6057900"/>
          <p14:tracePt t="6206" x="1466850" y="6076950"/>
          <p14:tracePt t="6223" x="1543050" y="6105525"/>
          <p14:tracePt t="6240" x="1638300" y="6153150"/>
          <p14:tracePt t="6256" x="1685925" y="6200775"/>
          <p14:tracePt t="6273" x="1704975" y="6229350"/>
          <p14:tracePt t="6290" x="1752600" y="6257925"/>
          <p14:tracePt t="6306" x="1790700" y="6286500"/>
          <p14:tracePt t="6323" x="1809750" y="6305550"/>
          <p14:tracePt t="6339" x="1819275" y="6334125"/>
          <p14:tracePt t="6356" x="1819275" y="6353175"/>
          <p14:tracePt t="6373" x="1800225" y="6372225"/>
          <p14:tracePt t="6563" x="1800225" y="6362700"/>
          <p14:tracePt t="6572" x="1800225" y="6353175"/>
          <p14:tracePt t="6578" x="1828800" y="6305550"/>
          <p14:tracePt t="6589" x="1924050" y="6238875"/>
          <p14:tracePt t="6606" x="2047875" y="6162675"/>
          <p14:tracePt t="6623" x="2228850" y="6096000"/>
          <p14:tracePt t="6639" x="2276475" y="6096000"/>
          <p14:tracePt t="6656" x="2295525" y="6096000"/>
          <p14:tracePt t="6673" x="2314575" y="6096000"/>
          <p14:tracePt t="6689" x="2324100" y="6096000"/>
          <p14:tracePt t="6706" x="2324100" y="6105525"/>
          <p14:tracePt t="6741" x="2333625" y="6105525"/>
          <p14:tracePt t="6742" x="2343150" y="6105525"/>
          <p14:tracePt t="6878" x="2352675" y="6105525"/>
          <p14:tracePt t="6992" x="2362200" y="6115050"/>
          <p14:tracePt t="7004" x="2371725" y="6124575"/>
          <p14:tracePt t="7012" x="2381250" y="6134100"/>
          <p14:tracePt t="7022" x="2381250" y="6143625"/>
          <p14:tracePt t="7024" x="2400300" y="6172200"/>
          <p14:tracePt t="7039" x="2400300" y="6210300"/>
          <p14:tracePt t="7056" x="2400300" y="6238875"/>
          <p14:tracePt t="7072" x="2400300" y="6257925"/>
          <p14:tracePt t="7089" x="2400300" y="6276975"/>
          <p14:tracePt t="7106" x="2390775" y="6296025"/>
          <p14:tracePt t="7122" x="2381250" y="6315075"/>
          <p14:tracePt t="7139" x="2362200" y="6343650"/>
          <p14:tracePt t="7156" x="2324100" y="6381750"/>
          <p14:tracePt t="7172" x="2266950" y="6410325"/>
          <p14:tracePt t="7189" x="2238375" y="6429375"/>
          <p14:tracePt t="7206" x="2181225" y="6448425"/>
          <p14:tracePt t="7222" x="2114550" y="6457950"/>
          <p14:tracePt t="7239" x="2066925" y="6457950"/>
          <p14:tracePt t="7256" x="2009775" y="6457950"/>
          <p14:tracePt t="7272" x="1914525" y="6457950"/>
          <p14:tracePt t="7306" x="1733550" y="6457950"/>
          <p14:tracePt t="7307" x="1676400" y="6457950"/>
          <p14:tracePt t="7322" x="1581150" y="6429375"/>
          <p14:tracePt t="7339" x="1504950" y="6400800"/>
          <p14:tracePt t="7356" x="1466850" y="6391275"/>
          <p14:tracePt t="7372" x="1428750" y="6372225"/>
          <p14:tracePt t="7389" x="1381125" y="6343650"/>
          <p14:tracePt t="7406" x="1343025" y="6324600"/>
          <p14:tracePt t="7423" x="1323975" y="6305550"/>
          <p14:tracePt t="7439" x="1295400" y="6286500"/>
          <p14:tracePt t="7456" x="1285875" y="6257925"/>
          <p14:tracePt t="7472" x="1276350" y="6210300"/>
          <p14:tracePt t="7489" x="1276350" y="6162675"/>
          <p14:tracePt t="7506" x="1276350" y="6143625"/>
          <p14:tracePt t="7523" x="1285875" y="6105525"/>
          <p14:tracePt t="7539" x="1304925" y="6086475"/>
          <p14:tracePt t="7556" x="1352550" y="6029325"/>
          <p14:tracePt t="7573" x="1381125" y="6010275"/>
          <p14:tracePt t="7589" x="1400175" y="5991225"/>
          <p14:tracePt t="7606" x="1447800" y="5972175"/>
          <p14:tracePt t="7622" x="1485900" y="5972175"/>
          <p14:tracePt t="7638" x="1552575" y="5953125"/>
          <p14:tracePt t="7656" x="1657350" y="5943600"/>
          <p14:tracePt t="7672" x="1704975" y="5943600"/>
          <p14:tracePt t="7689" x="1762125" y="5943600"/>
          <p14:tracePt t="7706" x="1847850" y="5972175"/>
          <p14:tracePt t="7722" x="1895475" y="6019800"/>
          <p14:tracePt t="7739" x="1943100" y="6076950"/>
          <p14:tracePt t="7755" x="1981200" y="6124575"/>
          <p14:tracePt t="7772" x="2000250" y="6181725"/>
          <p14:tracePt t="7772" x="2009775" y="6210300"/>
          <p14:tracePt t="7790" x="2019300" y="6257925"/>
          <p14:tracePt t="7805" x="2019300" y="6296025"/>
          <p14:tracePt t="7822" x="2019300" y="6324600"/>
          <p14:tracePt t="7839" x="2019300" y="6343650"/>
          <p14:tracePt t="7856" x="2019300" y="6353175"/>
          <p14:tracePt t="7872" x="2000250" y="6362700"/>
          <p14:tracePt t="7923" x="2000250" y="6372225"/>
          <p14:tracePt t="7928" x="1990725" y="6372225"/>
          <p14:tracePt t="7960" x="1990725" y="6381750"/>
          <p14:tracePt t="8654" x="1981200" y="6372225"/>
          <p14:tracePt t="8660" x="1971675" y="6362700"/>
          <p14:tracePt t="8661" x="1962150" y="6343650"/>
          <p14:tracePt t="8670" x="1943100" y="6229350"/>
          <p14:tracePt t="8687" x="1971675" y="6038850"/>
          <p14:tracePt t="8704" x="2190750" y="5619750"/>
          <p14:tracePt t="8721" x="2590800" y="5181600"/>
          <p14:tracePt t="8737" x="2886075" y="4895850"/>
          <p14:tracePt t="8754" x="3238500" y="4638675"/>
          <p14:tracePt t="8771" x="3505200" y="4514850"/>
          <p14:tracePt t="8787" x="3810000" y="4495800"/>
          <p14:tracePt t="8805" x="3990975" y="4495800"/>
          <p14:tracePt t="8821" x="4267200" y="4543425"/>
          <p14:tracePt t="8837" x="4381500" y="4591050"/>
          <p14:tracePt t="8854" x="4419600" y="4610100"/>
          <p14:tracePt t="9101" x="4429125" y="4610100"/>
          <p14:tracePt t="9113" x="4457700" y="4600575"/>
          <p14:tracePt t="9120" x="4514850" y="4562475"/>
          <p14:tracePt t="9121" x="4714875" y="4419600"/>
          <p14:tracePt t="9137" x="5057775" y="4124325"/>
          <p14:tracePt t="9154" x="5343525" y="3924300"/>
          <p14:tracePt t="9171" x="5448300" y="3829050"/>
          <p14:tracePt t="9187" x="5543550" y="3743325"/>
          <p14:tracePt t="9204" x="5562600" y="3724275"/>
          <p14:tracePt t="9221" x="5572125" y="3714750"/>
          <p14:tracePt t="9237" x="5581650" y="3714750"/>
          <p14:tracePt t="9410" x="5581650" y="3705225"/>
          <p14:tracePt t="10542" x="5581650" y="3686175"/>
          <p14:tracePt t="10555" x="5581650" y="3676650"/>
          <p14:tracePt t="10571" x="5581650" y="3667125"/>
          <p14:tracePt t="10579" x="5572125" y="3657600"/>
          <p14:tracePt t="10592" x="5572125" y="3648075"/>
          <p14:tracePt t="10593" x="5553075" y="3638550"/>
          <p14:tracePt t="10603" x="5534025" y="3609975"/>
          <p14:tracePt t="10620" x="5514975" y="3590925"/>
          <p14:tracePt t="10637" x="5505450" y="3581400"/>
          <p14:tracePt t="10653" x="5486400" y="3571875"/>
          <p14:tracePt t="10692" x="5476875" y="3571875"/>
          <p14:tracePt t="11041" x="5476875" y="3562350"/>
          <p14:tracePt t="11047" x="5486400" y="3552825"/>
          <p14:tracePt t="11054" x="5505450" y="3552825"/>
          <p14:tracePt t="11055" x="5543550" y="3543300"/>
          <p14:tracePt t="11070" x="5648325" y="3543300"/>
          <p14:tracePt t="11086" x="5743575" y="3543300"/>
          <p14:tracePt t="11103" x="5895975" y="3543300"/>
          <p14:tracePt t="11120" x="6038850" y="3543300"/>
          <p14:tracePt t="11136" x="6134100" y="3543300"/>
          <p14:tracePt t="11153" x="6191250" y="3543300"/>
          <p14:tracePt t="11170" x="6229350" y="3543300"/>
          <p14:tracePt t="11186" x="6248400" y="3543300"/>
          <p14:tracePt t="11221" x="6257925" y="3543300"/>
          <p14:tracePt t="11222" x="6267450" y="3543300"/>
          <p14:tracePt t="11236" x="6286500" y="3533775"/>
          <p14:tracePt t="11253" x="6305550" y="3533775"/>
          <p14:tracePt t="11270" x="6315075" y="3533775"/>
          <p14:tracePt t="11286" x="6334125" y="3524250"/>
          <p14:tracePt t="11303" x="6362700" y="3524250"/>
          <p14:tracePt t="11319" x="6381750" y="3524250"/>
          <p14:tracePt t="11361" x="6391275" y="3524250"/>
          <p14:tracePt t="11373" x="6391275" y="3514725"/>
          <p14:tracePt t="11390" x="6400800" y="3514725"/>
          <p14:tracePt t="11391" x="6410325" y="3514725"/>
          <p14:tracePt t="11422" x="6419850" y="3514725"/>
          <p14:tracePt t="12618" x="6419850" y="3524250"/>
          <p14:tracePt t="12627" x="6410325" y="3533775"/>
          <p14:tracePt t="12635" x="6400800" y="3562350"/>
          <p14:tracePt t="12652" x="6229350" y="3714750"/>
          <p14:tracePt t="12653" x="5991225" y="3876675"/>
          <p14:tracePt t="12669" x="5581650" y="4114800"/>
          <p14:tracePt t="12685" x="4914900" y="4391025"/>
          <p14:tracePt t="12702" x="4000500" y="4695825"/>
          <p14:tracePt t="12719" x="3505200" y="4829175"/>
          <p14:tracePt t="12736" x="3190875" y="4924425"/>
          <p14:tracePt t="12752" x="3076575" y="4962525"/>
          <p14:tracePt t="12769" x="3057525" y="4962525"/>
          <p14:tracePt t="12786" x="3057525" y="4972050"/>
          <p14:tracePt t="13010" x="3057525" y="4981575"/>
          <p14:tracePt t="13024" x="3048000" y="4991100"/>
          <p14:tracePt t="13026" x="3028950" y="5010150"/>
          <p14:tracePt t="13035" x="2971800" y="5067300"/>
          <p14:tracePt t="13052" x="2695575" y="5267325"/>
          <p14:tracePt t="13069" x="2352675" y="5476875"/>
          <p14:tracePt t="13086" x="2124075" y="5610225"/>
          <p14:tracePt t="13102" x="1847850" y="5781675"/>
          <p14:tracePt t="13119" x="1733550" y="5895975"/>
          <p14:tracePt t="13136" x="1695450" y="5934075"/>
          <p14:tracePt t="13152" x="1638300" y="6000750"/>
          <p14:tracePt t="13169" x="1562100" y="6134100"/>
          <p14:tracePt t="13186" x="1504950" y="6219825"/>
          <p14:tracePt t="13203" x="1476375" y="6257925"/>
          <p14:tracePt t="13219" x="1457325" y="6296025"/>
          <p14:tracePt t="13236" x="1447800" y="6334125"/>
          <p14:tracePt t="13252" x="1438275" y="6343650"/>
          <p14:tracePt t="13269" x="1438275" y="6372225"/>
          <p14:tracePt t="13285" x="1428750" y="6381750"/>
          <p14:tracePt t="13302" x="1428750" y="6391275"/>
          <p14:tracePt t="13569" x="1419225" y="6391275"/>
          <p14:tracePt t="13667" x="1428750" y="6391275"/>
          <p14:tracePt t="13709" x="1438275" y="6391275"/>
          <p14:tracePt t="13742" x="1447800" y="6391275"/>
          <p14:tracePt t="13755" x="1466850" y="6391275"/>
          <p14:tracePt t="13756" x="1476375" y="6391275"/>
          <p14:tracePt t="13769" x="1495425" y="6391275"/>
          <p14:tracePt t="13785" x="1504950" y="6391275"/>
          <p14:tracePt t="13802" x="1524000" y="6391275"/>
          <p14:tracePt t="13818" x="1552575" y="6381750"/>
          <p14:tracePt t="13836" x="1590675" y="6381750"/>
          <p14:tracePt t="13852" x="1657350" y="6362700"/>
          <p14:tracePt t="13869" x="1743075" y="6353175"/>
          <p14:tracePt t="13885" x="1809750" y="6353175"/>
          <p14:tracePt t="13918" x="1914525" y="6353175"/>
          <p14:tracePt t="13920" x="2066925" y="6353175"/>
          <p14:tracePt t="13935" x="2181225" y="6353175"/>
          <p14:tracePt t="13952" x="2276475" y="6353175"/>
          <p14:tracePt t="13968" x="2324100" y="6353175"/>
          <p14:tracePt t="13985" x="2362200" y="6353175"/>
          <p14:tracePt t="14002" x="2409825" y="6353175"/>
          <p14:tracePt t="14019" x="2428875" y="6343650"/>
          <p14:tracePt t="14035" x="2438400" y="6343650"/>
          <p14:tracePt t="14052" x="2438400" y="6334125"/>
          <p14:tracePt t="14304" x="2447925" y="6334125"/>
          <p14:tracePt t="14317" x="2476500" y="6324600"/>
          <p14:tracePt t="14325" x="2524125" y="6315075"/>
          <p14:tracePt t="14329" x="2600325" y="6296025"/>
          <p14:tracePt t="14335" x="2914650" y="6257925"/>
          <p14:tracePt t="14352" x="3248025" y="6200775"/>
          <p14:tracePt t="14368" x="3381375" y="6200775"/>
          <p14:tracePt t="14385" x="3486150" y="6200775"/>
          <p14:tracePt t="14402" x="3533775" y="6191250"/>
          <p14:tracePt t="14419" x="3581400" y="6172200"/>
          <p14:tracePt t="14435" x="3619500" y="6153150"/>
          <p14:tracePt t="14451" x="3695700" y="6115050"/>
          <p14:tracePt t="14468" x="3762375" y="6105525"/>
          <p14:tracePt t="14485" x="3800475" y="6096000"/>
          <p14:tracePt t="14502" x="3819525" y="6086475"/>
          <p14:tracePt t="14518" x="3838575" y="6076950"/>
          <p14:tracePt t="14535" x="3838575" y="6057900"/>
          <p14:tracePt t="14552" x="3838575" y="6019800"/>
          <p14:tracePt t="14568" x="3790950" y="5962650"/>
          <p14:tracePt t="14585" x="3724275" y="5924550"/>
          <p14:tracePt t="14602" x="3667125" y="5905500"/>
          <p14:tracePt t="14618" x="3619500" y="5886450"/>
          <p14:tracePt t="14635" x="3571875" y="5876925"/>
          <p14:tracePt t="14652" x="3409950" y="5848350"/>
          <p14:tracePt t="14668" x="3286125" y="5829300"/>
          <p14:tracePt t="14685" x="3219450" y="5829300"/>
          <p14:tracePt t="14702" x="3114675" y="5829300"/>
          <p14:tracePt t="14718" x="3067050" y="5838825"/>
          <p14:tracePt t="14735" x="3038475" y="5838825"/>
          <p14:tracePt t="14752" x="2971800" y="5876925"/>
          <p14:tracePt t="14768" x="2886075" y="5934075"/>
          <p14:tracePt t="14785" x="2828925" y="5962650"/>
          <p14:tracePt t="14801" x="2790825" y="5981700"/>
          <p14:tracePt t="14818" x="2762250" y="6000750"/>
          <p14:tracePt t="14835" x="2733675" y="6029325"/>
          <p14:tracePt t="14852" x="2714625" y="6048375"/>
          <p14:tracePt t="14868" x="2695575" y="6096000"/>
          <p14:tracePt t="14885" x="2686050" y="6134100"/>
          <p14:tracePt t="14901" x="2667000" y="6172200"/>
          <p14:tracePt t="14919" x="2667000" y="6191250"/>
          <p14:tracePt t="14935" x="2667000" y="6238875"/>
          <p14:tracePt t="14952" x="2667000" y="6286500"/>
          <p14:tracePt t="14968" x="2676525" y="6296025"/>
          <p14:tracePt t="14985" x="2686050" y="6324600"/>
          <p14:tracePt t="15001" x="2733675" y="6353175"/>
          <p14:tracePt t="15018" x="2781300" y="6362700"/>
          <p14:tracePt t="15035" x="2876550" y="6391275"/>
          <p14:tracePt t="15051" x="2981325" y="6429375"/>
          <p14:tracePt t="15068" x="3038475" y="6438900"/>
          <p14:tracePt t="15085" x="3124200" y="6438900"/>
          <p14:tracePt t="15101" x="3276600" y="6448425"/>
          <p14:tracePt t="15118" x="3381375" y="6448425"/>
          <p14:tracePt t="15135" x="3581400" y="6419850"/>
          <p14:tracePt t="15151" x="3714750" y="6381750"/>
          <p14:tracePt t="15168" x="3800475" y="6362700"/>
          <p14:tracePt t="15185" x="3876675" y="6305550"/>
          <p14:tracePt t="15202" x="3914775" y="6248400"/>
          <p14:tracePt t="15218" x="3924300" y="6143625"/>
          <p14:tracePt t="15235" x="3876675" y="5953125"/>
          <p14:tracePt t="15252" x="3743325" y="5810250"/>
          <p14:tracePt t="15268" x="3648075" y="5715000"/>
          <p14:tracePt t="15285" x="3448050" y="5581650"/>
          <p14:tracePt t="15302" x="3267075" y="5534025"/>
          <p14:tracePt t="15318" x="3105150" y="5524500"/>
          <p14:tracePt t="15335" x="2905125" y="5534025"/>
          <p14:tracePt t="15351" x="2647950" y="5629275"/>
          <p14:tracePt t="15368" x="2495550" y="5695950"/>
          <p14:tracePt t="15385" x="2362200" y="5772150"/>
          <p14:tracePt t="15385" x="2295525" y="5810250"/>
          <p14:tracePt t="15402" x="2143125" y="5924550"/>
          <p14:tracePt t="15418" x="2076450" y="5991225"/>
          <p14:tracePt t="15435" x="2028825" y="6096000"/>
          <p14:tracePt t="15452" x="2009775" y="6172200"/>
          <p14:tracePt t="15468" x="2009775" y="6248400"/>
          <p14:tracePt t="15485" x="2009775" y="6305550"/>
          <p14:tracePt t="15501" x="2038350" y="6343650"/>
          <p14:tracePt t="15518" x="2095500" y="6381750"/>
          <p14:tracePt t="15534" x="2162175" y="6410325"/>
          <p14:tracePt t="15551" x="2209800" y="6410325"/>
          <p14:tracePt t="15568" x="2295525" y="6419850"/>
          <p14:tracePt t="15585" x="2390775" y="6419850"/>
          <p14:tracePt t="15601" x="2438400" y="6419850"/>
          <p14:tracePt t="15618" x="2466975" y="6400800"/>
          <p14:tracePt t="15634" x="2486025" y="6400800"/>
          <p14:tracePt t="15676" x="2486025" y="6391275"/>
          <p14:tracePt t="15691" x="2486025" y="6381750"/>
          <p14:tracePt t="15692" x="2486025" y="6362700"/>
          <p14:tracePt t="15701" x="2486025" y="6353175"/>
          <p14:tracePt t="15739" x="2486025" y="6343650"/>
          <p14:tracePt t="16320" x="2476500" y="6343650"/>
          <p14:tracePt t="16351" x="2476500" y="6334125"/>
          <p14:tracePt t="16355" x="2514600" y="6296025"/>
          <p14:tracePt t="16367" x="2705100" y="6134100"/>
          <p14:tracePt t="16368" x="3009900" y="5876925"/>
          <p14:tracePt t="16383" x="3305175" y="5610225"/>
          <p14:tracePt t="16400" x="3686175" y="5324475"/>
          <p14:tracePt t="16418" x="3905250" y="5124450"/>
          <p14:tracePt t="16435" x="3971925" y="5057775"/>
          <p14:tracePt t="16451" x="4010025" y="5019675"/>
          <p14:tracePt t="16451" x="4029075" y="5010150"/>
          <p14:tracePt t="16468" x="4029075" y="5000625"/>
          <p14:tracePt t="16484" x="4038600" y="5000625"/>
          <p14:tracePt t="16501" x="4048125" y="5000625"/>
          <p14:tracePt t="16751" x="4048125" y="4981575"/>
          <p14:tracePt t="16755" x="4057650" y="4972050"/>
          <p14:tracePt t="16757" x="4067175" y="4953000"/>
          <p14:tracePt t="16767" x="4076700" y="4933950"/>
          <p14:tracePt t="16784" x="4105275" y="4933950"/>
          <p14:tracePt t="16801" x="4124325" y="4933950"/>
          <p14:tracePt t="16817" x="4162425" y="4953000"/>
          <p14:tracePt t="16834" x="4171950" y="4972050"/>
          <p14:tracePt t="16834" x="4171950" y="4981575"/>
          <p14:tracePt t="16851" x="4171950" y="5000625"/>
          <p14:tracePt t="16867" x="4171950" y="5029200"/>
          <p14:tracePt t="16884" x="4171950" y="5038725"/>
          <p14:tracePt t="16925" x="4171950" y="5048250"/>
          <p14:tracePt t="17993" x="4171950" y="5029200"/>
          <p14:tracePt t="17996" x="4191000" y="4981575"/>
          <p14:tracePt t="18007" x="4257675" y="4886325"/>
          <p14:tracePt t="18016" x="4324350" y="4772025"/>
          <p14:tracePt t="18017" x="4638675" y="4362450"/>
          <p14:tracePt t="18033" x="4895850" y="4038600"/>
          <p14:tracePt t="18050" x="5114925" y="3771900"/>
          <p14:tracePt t="18067" x="5210175" y="3648075"/>
          <p14:tracePt t="18067" x="5238750" y="3619500"/>
          <p14:tracePt t="18084" x="5267325" y="3571875"/>
          <p14:tracePt t="18100" x="5286375" y="3533775"/>
          <p14:tracePt t="18117" x="5286375" y="3514725"/>
          <p14:tracePt t="18134" x="5295900" y="3505200"/>
          <p14:tracePt t="18179" x="5295900" y="3495675"/>
          <p14:tracePt t="18191" x="5295900" y="3486150"/>
          <p14:tracePt t="18298" x="5295900" y="3476625"/>
          <p14:tracePt t="18308" x="5295900" y="3467100"/>
          <p14:tracePt t="18333" x="5295900" y="3457575"/>
          <p14:tracePt t="18358" x="5295900" y="3448050"/>
          <p14:tracePt t="18374" x="5295900" y="3438525"/>
          <p14:tracePt t="18467" x="5286375" y="3438525"/>
          <p14:tracePt t="18771" x="5286375" y="3448050"/>
          <p14:tracePt t="18780" x="5286375" y="3467100"/>
          <p14:tracePt t="18785" x="5286375" y="3505200"/>
          <p14:tracePt t="18800" x="5314950" y="3600450"/>
          <p14:tracePt t="18817" x="5448300" y="4000500"/>
          <p14:tracePt t="18818" x="5695950" y="4552950"/>
          <p14:tracePt t="18834" x="5876925" y="4857750"/>
          <p14:tracePt t="18851" x="6019800" y="5086350"/>
          <p14:tracePt t="18868" x="6067425" y="5162550"/>
          <p14:tracePt t="18883" x="6086475" y="5200650"/>
          <p14:tracePt t="18900" x="6086475" y="5210175"/>
          <p14:tracePt t="19006" x="6096000" y="5210175"/>
          <p14:tracePt t="19861" x="6096000" y="5219700"/>
          <p14:tracePt t="20056" x="6096000" y="5229225"/>
          <p14:tracePt t="20524" x="0" y="0"/>
        </p14:tracePtLst>
        <p14:tracePtLst>
          <p14:tracePt t="24613" x="6105525" y="5229225"/>
          <p14:tracePt t="24785" x="6115050" y="5238750"/>
          <p14:tracePt t="24795" x="6124575" y="5248275"/>
          <p14:tracePt t="24806" x="6143625" y="5257800"/>
          <p14:tracePt t="24807" x="6210300" y="5276850"/>
          <p14:tracePt t="24815" x="6276975" y="5295900"/>
          <p14:tracePt t="24832" x="6467475" y="5314950"/>
          <p14:tracePt t="24849" x="6610350" y="5314950"/>
          <p14:tracePt t="24866" x="6677025" y="5295900"/>
          <p14:tracePt t="24883" x="6696075" y="5286375"/>
          <p14:tracePt t="24900" x="6705600" y="5267325"/>
          <p14:tracePt t="24916" x="6705600" y="5238750"/>
          <p14:tracePt t="24933" x="6705600" y="5229225"/>
          <p14:tracePt t="24949" x="6705600" y="5219700"/>
          <p14:tracePt t="24966" x="6705600" y="5210175"/>
          <p14:tracePt t="25005" x="6686550" y="5200650"/>
          <p14:tracePt t="25006" x="6667500" y="5191125"/>
          <p14:tracePt t="25016" x="6657975" y="5181600"/>
          <p14:tracePt t="25032" x="6619875" y="5181600"/>
          <p14:tracePt t="25050" x="6591300" y="5181600"/>
          <p14:tracePt t="25066" x="6581775" y="5172075"/>
          <p14:tracePt t="25083" x="6562725" y="5172075"/>
          <p14:tracePt t="25099" x="6543675" y="5162550"/>
          <p14:tracePt t="25139" x="6534150" y="5162550"/>
          <p14:tracePt t="25168" x="6524625" y="5162550"/>
          <p14:tracePt t="25178" x="6515100" y="5162550"/>
          <p14:tracePt t="25186" x="6505575" y="5153025"/>
          <p14:tracePt t="25190" x="6496050" y="5153025"/>
          <p14:tracePt t="25199" x="6486525" y="5153025"/>
          <p14:tracePt t="25216" x="6467475" y="5143500"/>
          <p14:tracePt t="25232" x="6448425" y="5133975"/>
          <p14:tracePt t="25249" x="6438900" y="5105400"/>
          <p14:tracePt t="25266" x="6438900" y="5010150"/>
          <p14:tracePt t="25282" x="6448425" y="4953000"/>
          <p14:tracePt t="25299" x="6486525" y="4857750"/>
          <p14:tracePt t="25316" x="6543675" y="4781550"/>
          <p14:tracePt t="25332" x="6562725" y="4743450"/>
          <p14:tracePt t="25349" x="6591300" y="4714875"/>
          <p14:tracePt t="25366" x="6619875" y="4705350"/>
          <p14:tracePt t="25382" x="6648450" y="4705350"/>
          <p14:tracePt t="25399" x="6696075" y="4705350"/>
          <p14:tracePt t="25416" x="6743700" y="4705350"/>
          <p14:tracePt t="25433" x="6848475" y="4714875"/>
          <p14:tracePt t="25449" x="7010400" y="4800600"/>
          <p14:tracePt t="25466" x="7105650" y="4886325"/>
          <p14:tracePt t="25482" x="7200900" y="5057775"/>
          <p14:tracePt t="25499" x="7239000" y="5238750"/>
          <p14:tracePt t="25516" x="7239000" y="5353050"/>
          <p14:tracePt t="25532" x="7219950" y="5495925"/>
          <p14:tracePt t="25549" x="7172325" y="5629275"/>
          <p14:tracePt t="25566" x="7143750" y="5676900"/>
          <p14:tracePt t="25582" x="7105650" y="5724525"/>
          <p14:tracePt t="25599" x="7067550" y="5743575"/>
          <p14:tracePt t="25616" x="6981825" y="5743575"/>
          <p14:tracePt t="25632" x="6934200" y="5743575"/>
          <p14:tracePt t="25649" x="6886575" y="5715000"/>
          <p14:tracePt t="25665" x="6858000" y="5686425"/>
          <p14:tracePt t="25700" x="6848475" y="5676900"/>
          <p14:tracePt t="25701" x="6848475" y="5667375"/>
          <p14:tracePt t="26933" x="6848475" y="5657850"/>
          <p14:tracePt t="26942" x="6848475" y="5648325"/>
          <p14:tracePt t="26953" x="6858000" y="5638800"/>
          <p14:tracePt t="26954" x="6896100" y="5581650"/>
          <p14:tracePt t="26964" x="6953250" y="5505450"/>
          <p14:tracePt t="26981" x="6981825" y="5410200"/>
          <p14:tracePt t="26998" x="6991350" y="5305425"/>
          <p14:tracePt t="27015" x="6991350" y="5248275"/>
          <p14:tracePt t="27032" x="6991350" y="5210175"/>
          <p14:tracePt t="27048" x="6991350" y="5200650"/>
          <p14:tracePt t="27065" x="6991350" y="5191125"/>
          <p14:tracePt t="27101" x="6991350" y="5181600"/>
          <p14:tracePt t="27117" x="7000875" y="5172075"/>
          <p14:tracePt t="27118" x="7000875" y="5162550"/>
          <p14:tracePt t="27132" x="7000875" y="5153025"/>
          <p14:tracePt t="27148" x="7000875" y="5143500"/>
          <p14:tracePt t="28443" x="6991350" y="5143500"/>
          <p14:tracePt t="28447" x="6934200" y="5143500"/>
          <p14:tracePt t="28452" x="6781800" y="5143500"/>
          <p14:tracePt t="28464" x="6591300" y="5143500"/>
          <p14:tracePt t="28481" x="6467475" y="5153025"/>
          <p14:tracePt t="28497" x="6429375" y="5153025"/>
          <p14:tracePt t="28514" x="6400800" y="5162550"/>
          <p14:tracePt t="28531" x="6381750" y="5162550"/>
          <p14:tracePt t="28616" x="6372225" y="5162550"/>
          <p14:tracePt t="28629" x="6372225" y="5172075"/>
          <p14:tracePt t="28653" x="6362700" y="5172075"/>
          <p14:tracePt t="28666" x="6353175" y="5172075"/>
          <p14:tracePt t="28673" x="6353175" y="5181600"/>
          <p14:tracePt t="28932" x="6362700" y="5181600"/>
          <p14:tracePt t="28940" x="6372225" y="5181600"/>
          <p14:tracePt t="28941" x="6381750" y="5181600"/>
          <p14:tracePt t="28947" x="6429375" y="5181600"/>
          <p14:tracePt t="28964" x="6562725" y="5181600"/>
          <p14:tracePt t="28981" x="6696075" y="5181600"/>
          <p14:tracePt t="28997" x="6800850" y="5200650"/>
          <p14:tracePt t="29014" x="6953250" y="5210175"/>
          <p14:tracePt t="29031" x="7048500" y="5210175"/>
          <p14:tracePt t="29048" x="7286625" y="5143500"/>
          <p14:tracePt t="29064" x="7419975" y="5048250"/>
          <p14:tracePt t="29081" x="7477125" y="4981575"/>
          <p14:tracePt t="29097" x="7515225" y="4886325"/>
          <p14:tracePt t="29115" x="7524750" y="4829175"/>
          <p14:tracePt t="29131" x="7534275" y="4743450"/>
          <p14:tracePt t="29147" x="7543800" y="4695825"/>
          <p14:tracePt t="29164" x="7543800" y="4676775"/>
          <p14:tracePt t="29181" x="7543800" y="4657725"/>
          <p14:tracePt t="29197" x="7553325" y="4638675"/>
          <p14:tracePt t="29214" x="7553325" y="4619625"/>
          <p14:tracePt t="29231" x="7543800" y="4591050"/>
          <p14:tracePt t="29247" x="7534275" y="4552950"/>
          <p14:tracePt t="29264" x="7515225" y="4533900"/>
          <p14:tracePt t="29281" x="7515225" y="4514850"/>
          <p14:tracePt t="29352" x="7496175" y="4533900"/>
          <p14:tracePt t="29525" x="7496175" y="4524375"/>
          <p14:tracePt t="29533" x="7496175" y="4505325"/>
          <p14:tracePt t="29537" x="7477125" y="4438650"/>
          <p14:tracePt t="29547" x="7448550" y="4238625"/>
          <p14:tracePt t="29563" x="7429500" y="4067175"/>
          <p14:tracePt t="29580" x="7391400" y="3895725"/>
          <p14:tracePt t="29597" x="7381875" y="3848100"/>
          <p14:tracePt t="29614" x="7362825" y="3800475"/>
          <p14:tracePt t="29630" x="7343775" y="3781425"/>
          <p14:tracePt t="29745" x="7334250" y="3781425"/>
          <p14:tracePt t="29813" x="7324725" y="3781425"/>
          <p14:tracePt t="29844" x="7324725" y="3771900"/>
          <p14:tracePt t="29982" x="7324725" y="3762375"/>
          <p14:tracePt t="31706" x="7315200" y="3762375"/>
          <p14:tracePt t="32031" x="7305675" y="3762375"/>
          <p14:tracePt t="32036" x="7296150" y="3771900"/>
          <p14:tracePt t="32046" x="7277100" y="3781425"/>
          <p14:tracePt t="32062" x="7239000" y="3800475"/>
          <p14:tracePt t="32063" x="7219950" y="3810000"/>
          <p14:tracePt t="32079" x="7191375" y="3819525"/>
          <p14:tracePt t="32096" x="7172325" y="3829050"/>
          <p14:tracePt t="32113" x="7162800" y="3829050"/>
          <p14:tracePt t="32129" x="7124700" y="3838575"/>
          <p14:tracePt t="32146" x="7105650" y="3838575"/>
          <p14:tracePt t="32163" x="7077075" y="3838575"/>
          <p14:tracePt t="32180" x="7058025" y="3838575"/>
          <p14:tracePt t="32196" x="7048500" y="3838575"/>
          <p14:tracePt t="32213" x="7029450" y="3838575"/>
          <p14:tracePt t="32230" x="7019925" y="3838575"/>
          <p14:tracePt t="32270" x="7010400" y="3838575"/>
          <p14:tracePt t="32553" x="7000875" y="3838575"/>
          <p14:tracePt t="32561" x="6962775" y="3829050"/>
          <p14:tracePt t="32567" x="6867525" y="3790950"/>
          <p14:tracePt t="32579" x="6648450" y="3714750"/>
          <p14:tracePt t="32596" x="6219825" y="3590925"/>
          <p14:tracePt t="32613" x="5743575" y="3552825"/>
          <p14:tracePt t="32629" x="5476875" y="3543300"/>
          <p14:tracePt t="32646" x="5162550" y="3543300"/>
          <p14:tracePt t="32663" x="4991100" y="3543300"/>
          <p14:tracePt t="32679" x="4943475" y="3543300"/>
          <p14:tracePt t="32696" x="4895850" y="3543300"/>
          <p14:tracePt t="32712" x="4876800" y="3543300"/>
          <p14:tracePt t="32729" x="4867275" y="3543300"/>
          <p14:tracePt t="32798" x="4857750" y="3543300"/>
          <p14:tracePt t="32823" x="4857750" y="3552825"/>
          <p14:tracePt t="32848" x="4848225" y="3552825"/>
          <p14:tracePt t="32864" x="4848225" y="3562350"/>
          <p14:tracePt t="32880" x="4838700" y="3562350"/>
          <p14:tracePt t="32890" x="4829175" y="3562350"/>
          <p14:tracePt t="32915" x="4819650" y="3562350"/>
          <p14:tracePt t="32954" x="4810125" y="3562350"/>
          <p14:tracePt t="32997" x="4800600" y="3562350"/>
          <p14:tracePt t="33472" x="4810125" y="3552825"/>
          <p14:tracePt t="33479" x="4810125" y="3543300"/>
          <p14:tracePt t="33495" x="4838700" y="3514725"/>
          <p14:tracePt t="33497" x="4867275" y="3486150"/>
          <p14:tracePt t="33497" x="4876800" y="3467100"/>
          <p14:tracePt t="33528" x="4905375" y="3457575"/>
          <p14:tracePt t="33530" x="4914900" y="3448050"/>
          <p14:tracePt t="33545" x="4933950" y="3448050"/>
          <p14:tracePt t="33588" x="4943475" y="3438525"/>
          <p14:tracePt t="33596" x="4953000" y="3429000"/>
          <p14:tracePt t="33601" x="4991100" y="3429000"/>
          <p14:tracePt t="33612" x="5057775" y="3400425"/>
          <p14:tracePt t="33629" x="5105400" y="3381375"/>
          <p14:tracePt t="33645" x="5143500" y="3381375"/>
          <p14:tracePt t="33662" x="5172075" y="3362325"/>
          <p14:tracePt t="33679" x="5191125" y="3362325"/>
          <p14:tracePt t="33696" x="5229225" y="3362325"/>
          <p14:tracePt t="33712" x="5276850" y="3362325"/>
          <p14:tracePt t="33729" x="5295900" y="3362325"/>
          <p14:tracePt t="33745" x="5343525" y="3371850"/>
          <p14:tracePt t="33762" x="5381625" y="3400425"/>
          <p14:tracePt t="33779" x="5410200" y="3409950"/>
          <p14:tracePt t="33779" x="5419725" y="3419475"/>
          <p14:tracePt t="33796" x="5438775" y="3429000"/>
          <p14:tracePt t="33812" x="5438775" y="3438525"/>
          <p14:tracePt t="33829" x="5448300" y="3457575"/>
          <p14:tracePt t="33845" x="5467350" y="3476625"/>
          <p14:tracePt t="33862" x="5467350" y="3505200"/>
          <p14:tracePt t="33879" x="5476875" y="3524250"/>
          <p14:tracePt t="33895" x="5495925" y="3543300"/>
          <p14:tracePt t="33912" x="5495925" y="3562350"/>
          <p14:tracePt t="33928" x="5495925" y="3571875"/>
          <p14:tracePt t="33945" x="5495925" y="3590925"/>
          <p14:tracePt t="33962" x="5495925" y="3609975"/>
          <p14:tracePt t="33979" x="5486400" y="3629025"/>
          <p14:tracePt t="33995" x="5486400" y="3648075"/>
          <p14:tracePt t="34012" x="5467350" y="3657600"/>
          <p14:tracePt t="34028" x="5457825" y="3667125"/>
          <p14:tracePt t="34045" x="5448300" y="3676650"/>
          <p14:tracePt t="34062" x="5429250" y="3686175"/>
          <p14:tracePt t="34079" x="5400675" y="3686175"/>
          <p14:tracePt t="34095" x="5372100" y="3686175"/>
          <p14:tracePt t="34112" x="5324475" y="3667125"/>
          <p14:tracePt t="34128" x="5286375" y="3648075"/>
          <p14:tracePt t="34145" x="5257800" y="3619500"/>
          <p14:tracePt t="34162" x="5229225" y="3562350"/>
          <p14:tracePt t="34178" x="5210175" y="3476625"/>
          <p14:tracePt t="34196" x="5200650" y="3429000"/>
          <p14:tracePt t="34212" x="5200650" y="3362325"/>
          <p14:tracePt t="34229" x="5210175" y="3267075"/>
          <p14:tracePt t="34245" x="5229225" y="3228975"/>
          <p14:tracePt t="34262" x="5267325" y="3200400"/>
          <p14:tracePt t="34278" x="5353050" y="3152775"/>
          <p14:tracePt t="34295" x="5391150" y="3152775"/>
          <p14:tracePt t="34312" x="5438775" y="3143250"/>
          <p14:tracePt t="34329" x="5486400" y="3143250"/>
          <p14:tracePt t="34345" x="5514975" y="3143250"/>
          <p14:tracePt t="34362" x="5553075" y="3181350"/>
          <p14:tracePt t="34379" x="5572125" y="3238500"/>
          <p14:tracePt t="34395" x="5591175" y="3286125"/>
          <p14:tracePt t="34412" x="5600700" y="3371850"/>
          <p14:tracePt t="34429" x="5610225" y="3467100"/>
          <p14:tracePt t="34445" x="5610225" y="3524250"/>
          <p14:tracePt t="34462" x="5591175" y="3571875"/>
          <p14:tracePt t="34479" x="5572125" y="3619500"/>
          <p14:tracePt t="34495" x="5543550" y="3657600"/>
          <p14:tracePt t="34512" x="5495925" y="3676650"/>
          <p14:tracePt t="34529" x="5467350" y="3676650"/>
          <p14:tracePt t="34545" x="5448300" y="3676650"/>
          <p14:tracePt t="34562" x="5381625" y="3629025"/>
          <p14:tracePt t="34579" x="5353050" y="3590925"/>
          <p14:tracePt t="34595" x="5343525" y="3505200"/>
          <p14:tracePt t="34612" x="5343525" y="3324225"/>
          <p14:tracePt t="34629" x="5362575" y="3257550"/>
          <p14:tracePt t="34645" x="5419725" y="3124200"/>
          <p14:tracePt t="34662" x="5448300" y="3086100"/>
          <p14:tracePt t="34678" x="5467350" y="3067050"/>
          <p14:tracePt t="34695" x="5495925" y="3067050"/>
          <p14:tracePt t="34712" x="5591175" y="3057525"/>
          <p14:tracePt t="34728" x="5619750" y="3067050"/>
          <p14:tracePt t="34745" x="5638800" y="3105150"/>
          <p14:tracePt t="34762" x="5657850" y="3200400"/>
          <p14:tracePt t="34778" x="5657850" y="3248025"/>
          <p14:tracePt t="34795" x="5648325" y="3343275"/>
          <p14:tracePt t="34812" x="5610225" y="3448050"/>
          <p14:tracePt t="34828" x="5572125" y="3533775"/>
          <p14:tracePt t="34845" x="5524500" y="3600450"/>
          <p14:tracePt t="34862" x="5476875" y="3638550"/>
          <p14:tracePt t="34878" x="5457825" y="3657600"/>
          <p14:tracePt t="34895" x="5410200" y="3657600"/>
          <p14:tracePt t="34912" x="5314950" y="3629025"/>
          <p14:tracePt t="34928" x="5257800" y="3581400"/>
          <p14:tracePt t="34945" x="5219700" y="3524250"/>
          <p14:tracePt t="34962" x="5191125" y="3438525"/>
          <p14:tracePt t="34978" x="5172075" y="3267075"/>
          <p14:tracePt t="34995" x="5200650" y="3105150"/>
          <p14:tracePt t="35012" x="5267325" y="2990850"/>
          <p14:tracePt t="35028" x="5343525" y="2914650"/>
          <p14:tracePt t="35045" x="5410200" y="2876550"/>
          <p14:tracePt t="35062" x="5476875" y="2867025"/>
          <p14:tracePt t="35062" x="5514975" y="2867025"/>
          <p14:tracePt t="35078" x="5591175" y="2905125"/>
          <p14:tracePt t="35095" x="5676900" y="3009900"/>
          <p14:tracePt t="35121" x="5686425" y="3057525"/>
          <p14:tracePt t="35128" x="5695950" y="3114675"/>
          <p14:tracePt t="35145" x="5695950" y="3209925"/>
          <p14:tracePt t="35161" x="5638800" y="3362325"/>
          <p14:tracePt t="35178" x="5572125" y="3438525"/>
          <p14:tracePt t="35195" x="5476875" y="3524250"/>
          <p14:tracePt t="35195" x="5457825" y="3543300"/>
          <p14:tracePt t="35212" x="5410200" y="3571875"/>
          <p14:tracePt t="35228" x="5362575" y="3600450"/>
          <p14:tracePt t="35245" x="5295900" y="3619500"/>
          <p14:tracePt t="35261" x="5248275" y="3619500"/>
          <p14:tracePt t="35278" x="5229225" y="3619500"/>
          <p14:tracePt t="35295" x="5200650" y="3600450"/>
          <p14:tracePt t="35311" x="5191125" y="3581400"/>
          <p14:tracePt t="35328" x="5191125" y="3571875"/>
          <p14:tracePt t="35737" x="0" y="0"/>
        </p14:tracePtLst>
      </p14:laserTraceLst>
    </p:ext>
  </p:extLs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207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Traverse and add a node to Linked List – Add(</a:t>
            </a:r>
            <a:r>
              <a:rPr lang="en-US" dirty="0" err="1" smtClean="0"/>
              <a:t>pname,score</a:t>
            </a:r>
            <a:r>
              <a:rPr lang="en-US" dirty="0" smtClean="0"/>
              <a:t>)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8305800" cy="5638800"/>
          </a:xfrm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  temp  = head</a:t>
            </a:r>
          </a:p>
          <a:p>
            <a:pPr marL="0" indent="0">
              <a:buNone/>
            </a:pPr>
            <a:r>
              <a:rPr lang="en-US" b="1" i="1" dirty="0" smtClean="0"/>
              <a:t>  while</a:t>
            </a:r>
            <a:r>
              <a:rPr lang="en-US" dirty="0" smtClean="0"/>
              <a:t> ( temp is not NULL ) </a:t>
            </a:r>
            <a:r>
              <a:rPr lang="en-US" b="1" i="1" dirty="0" smtClean="0"/>
              <a:t>do</a:t>
            </a:r>
          </a:p>
          <a:p>
            <a:pPr marL="0" indent="0">
              <a:buNone/>
            </a:pPr>
            <a:r>
              <a:rPr lang="en-US" b="1" i="1" dirty="0"/>
              <a:t> </a:t>
            </a:r>
            <a:r>
              <a:rPr lang="en-US" b="1" i="1" dirty="0" smtClean="0"/>
              <a:t>       if  (</a:t>
            </a:r>
            <a:r>
              <a:rPr lang="en-US" dirty="0" err="1" smtClean="0"/>
              <a:t>temp.element.score</a:t>
            </a:r>
            <a:r>
              <a:rPr lang="en-US" dirty="0" smtClean="0"/>
              <a:t>&lt;score &amp;&amp;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score&lt;</a:t>
            </a:r>
            <a:r>
              <a:rPr lang="en-US" dirty="0" err="1" smtClean="0"/>
              <a:t>temp.next.element.score</a:t>
            </a:r>
            <a:r>
              <a:rPr lang="en-US" dirty="0" smtClean="0"/>
              <a:t>) </a:t>
            </a:r>
            <a:r>
              <a:rPr lang="en-US" b="1" i="1" dirty="0" smtClean="0"/>
              <a:t>then</a:t>
            </a:r>
          </a:p>
          <a:p>
            <a:pPr marL="0" indent="0">
              <a:buNone/>
            </a:pPr>
            <a:r>
              <a:rPr lang="en-US" b="1" i="1" dirty="0"/>
              <a:t>	</a:t>
            </a:r>
            <a:r>
              <a:rPr lang="en-US" b="1" i="1" dirty="0" smtClean="0"/>
              <a:t>    </a:t>
            </a:r>
            <a:r>
              <a:rPr lang="en-US" dirty="0" smtClean="0"/>
              <a:t>break    			 #break the while loop</a:t>
            </a:r>
          </a:p>
          <a:p>
            <a:pPr marL="0" indent="0">
              <a:buNone/>
            </a:pPr>
            <a:r>
              <a:rPr lang="en-US" dirty="0" smtClean="0"/>
              <a:t>         </a:t>
            </a:r>
            <a:r>
              <a:rPr lang="en-US" b="1" i="1" dirty="0" smtClean="0"/>
              <a:t>else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temp = </a:t>
            </a:r>
            <a:r>
              <a:rPr lang="en-US" dirty="0" err="1" smtClean="0"/>
              <a:t>temp.next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b="1" i="1" dirty="0" smtClean="0"/>
              <a:t>if</a:t>
            </a:r>
            <a:r>
              <a:rPr lang="en-US" dirty="0" smtClean="0"/>
              <a:t> (temp is not NULL) </a:t>
            </a:r>
            <a:r>
              <a:rPr lang="en-US" b="1" i="1" dirty="0" smtClean="0"/>
              <a:t>then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dirty="0" err="1" smtClean="0"/>
              <a:t>newnode</a:t>
            </a:r>
            <a:r>
              <a:rPr lang="en-US" dirty="0" smtClean="0"/>
              <a:t>=Node(element)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dirty="0" err="1" smtClean="0"/>
              <a:t>newnode.next</a:t>
            </a:r>
            <a:r>
              <a:rPr lang="en-US" dirty="0" smtClean="0"/>
              <a:t>=</a:t>
            </a:r>
            <a:r>
              <a:rPr lang="en-US" dirty="0" err="1" smtClean="0"/>
              <a:t>temp.next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dirty="0" err="1" smtClean="0"/>
              <a:t>temp.next</a:t>
            </a:r>
            <a:r>
              <a:rPr lang="en-US" dirty="0" smtClean="0"/>
              <a:t> = </a:t>
            </a:r>
            <a:r>
              <a:rPr lang="en-US" dirty="0" err="1" smtClean="0"/>
              <a:t>newnode</a:t>
            </a:r>
            <a:endParaRPr lang="en-US" dirty="0" smtClean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3770546"/>
            <a:ext cx="3962400" cy="17158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734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265"/>
    </mc:Choice>
    <mc:Fallback xmlns="">
      <p:transition spd="slow" advTm="972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9019" x="2295525" y="1905000"/>
          <p14:tracePt t="9297" x="2295525" y="1914525"/>
          <p14:tracePt t="9318" x="2295525" y="1924050"/>
          <p14:tracePt t="9331" x="2295525" y="1933575"/>
          <p14:tracePt t="9355" x="2295525" y="1943100"/>
          <p14:tracePt t="9393" x="2295525" y="1952625"/>
          <p14:tracePt t="9421" x="2295525" y="1962150"/>
          <p14:tracePt t="9455" x="2305050" y="1971675"/>
          <p14:tracePt t="9471" x="2305050" y="1981200"/>
          <p14:tracePt t="9480" x="2314575" y="1981200"/>
          <p14:tracePt t="9480" x="2333625" y="2009775"/>
          <p14:tracePt t="9494" x="2352675" y="2038350"/>
          <p14:tracePt t="9512" x="2362200" y="2057400"/>
          <p14:tracePt t="9528" x="2371725" y="2085975"/>
          <p14:tracePt t="9545" x="2371725" y="2095500"/>
          <p14:tracePt t="9578" x="2371725" y="2105025"/>
          <p14:tracePt t="9769" x="2381250" y="2114550"/>
          <p14:tracePt t="9782" x="2390775" y="2114550"/>
          <p14:tracePt t="9787" x="2409825" y="2124075"/>
          <p14:tracePt t="9794" x="2428875" y="2133600"/>
          <p14:tracePt t="9811" x="2447925" y="2143125"/>
          <p14:tracePt t="9827" x="2457450" y="2143125"/>
          <p14:tracePt t="9864" x="2466975" y="2143125"/>
          <p14:tracePt t="10460" x="2466975" y="2152650"/>
          <p14:tracePt t="10468" x="2476500" y="2152650"/>
          <p14:tracePt t="10472" x="2486025" y="2152650"/>
          <p14:tracePt t="10481" x="2514600" y="2162175"/>
          <p14:tracePt t="10494" x="2552700" y="2162175"/>
          <p14:tracePt t="10511" x="2562225" y="2162175"/>
          <p14:tracePt t="10528" x="2581275" y="2162175"/>
          <p14:tracePt t="10544" x="2600325" y="2171700"/>
          <p14:tracePt t="10561" x="2628900" y="2181225"/>
          <p14:tracePt t="10577" x="2667000" y="2190750"/>
          <p14:tracePt t="10594" x="2686050" y="2190750"/>
          <p14:tracePt t="10611" x="2705100" y="2190750"/>
          <p14:tracePt t="10627" x="2724150" y="2190750"/>
          <p14:tracePt t="10644" x="2733675" y="2190750"/>
          <p14:tracePt t="10661" x="2752725" y="2200275"/>
          <p14:tracePt t="10677" x="2781300" y="2200275"/>
          <p14:tracePt t="10694" x="2819400" y="2200275"/>
          <p14:tracePt t="10694" x="2828925" y="2200275"/>
          <p14:tracePt t="10711" x="2847975" y="2200275"/>
          <p14:tracePt t="10727" x="2876550" y="2200275"/>
          <p14:tracePt t="10744" x="2914650" y="2200275"/>
          <p14:tracePt t="10762" x="2971800" y="2200275"/>
          <p14:tracePt t="10777" x="3067050" y="2200275"/>
          <p14:tracePt t="10794" x="3095625" y="2200275"/>
          <p14:tracePt t="10810" x="3143250" y="2200275"/>
          <p14:tracePt t="10827" x="3209925" y="2200275"/>
          <p14:tracePt t="10843" x="3238500" y="2200275"/>
          <p14:tracePt t="10860" x="3267075" y="2200275"/>
          <p14:tracePt t="11178" x="3276600" y="2200275"/>
          <p14:tracePt t="11186" x="3295650" y="2190750"/>
          <p14:tracePt t="11189" x="3314700" y="2190750"/>
          <p14:tracePt t="11194" x="3419475" y="2181225"/>
          <p14:tracePt t="11210" x="3505200" y="2162175"/>
          <p14:tracePt t="11227" x="3552825" y="2162175"/>
          <p14:tracePt t="11244" x="3648075" y="2152650"/>
          <p14:tracePt t="11260" x="3705225" y="2152650"/>
          <p14:tracePt t="11277" x="3724275" y="2152650"/>
          <p14:tracePt t="11294" x="3752850" y="2152650"/>
          <p14:tracePt t="11310" x="3771900" y="2152650"/>
          <p14:tracePt t="11327" x="3781425" y="2143125"/>
          <p14:tracePt t="11344" x="3790950" y="2143125"/>
          <p14:tracePt t="11344" x="3800475" y="2143125"/>
          <p14:tracePt t="11361" x="3829050" y="2143125"/>
          <p14:tracePt t="11377" x="3838575" y="2143125"/>
          <p14:tracePt t="11393" x="3848100" y="2143125"/>
          <p14:tracePt t="11544" x="3857625" y="2143125"/>
          <p14:tracePt t="12424" x="3867150" y="2143125"/>
          <p14:tracePt t="12435" x="3876675" y="2143125"/>
          <p14:tracePt t="12448" x="3886200" y="2143125"/>
          <p14:tracePt t="12449" x="3895725" y="2143125"/>
          <p14:tracePt t="12460" x="3933825" y="2143125"/>
          <p14:tracePt t="12477" x="3962400" y="2143125"/>
          <p14:tracePt t="12493" x="4038600" y="2162175"/>
          <p14:tracePt t="12510" x="4095750" y="2171700"/>
          <p14:tracePt t="12527" x="4114800" y="2171700"/>
          <p14:tracePt t="12543" x="4124325" y="2181225"/>
          <p14:tracePt t="12560" x="4143375" y="2190750"/>
          <p14:tracePt t="12577" x="4152900" y="2200275"/>
          <p14:tracePt t="12593" x="4162425" y="2200275"/>
          <p14:tracePt t="12610" x="4171950" y="2200275"/>
          <p14:tracePt t="12943" x="4171950" y="2209800"/>
          <p14:tracePt t="12946" x="4181475" y="2209800"/>
          <p14:tracePt t="12960" x="4191000" y="2219325"/>
          <p14:tracePt t="12961" x="4219575" y="2247900"/>
          <p14:tracePt t="12976" x="4286250" y="2305050"/>
          <p14:tracePt t="12993" x="4343400" y="2362200"/>
          <p14:tracePt t="13010" x="4362450" y="2390775"/>
          <p14:tracePt t="13026" x="4400550" y="2419350"/>
          <p14:tracePt t="13043" x="4438650" y="2476500"/>
          <p14:tracePt t="13060" x="4467225" y="2514600"/>
          <p14:tracePt t="13077" x="4495800" y="2552700"/>
          <p14:tracePt t="13093" x="4514850" y="2600325"/>
          <p14:tracePt t="13110" x="4524375" y="2609850"/>
          <p14:tracePt t="13126" x="4533900" y="2619375"/>
          <p14:tracePt t="13143" x="4543425" y="2619375"/>
          <p14:tracePt t="13453" x="4543425" y="2628900"/>
          <p14:tracePt t="13467" x="4543425" y="2638425"/>
          <p14:tracePt t="13482" x="4543425" y="2647950"/>
          <p14:tracePt t="13485" x="4572000" y="2676525"/>
          <p14:tracePt t="13492" x="4657725" y="2733675"/>
          <p14:tracePt t="13509" x="4886325" y="2914650"/>
          <p14:tracePt t="13526" x="5153025" y="3095625"/>
          <p14:tracePt t="13543" x="5334000" y="3190875"/>
          <p14:tracePt t="13559" x="5514975" y="3276600"/>
          <p14:tracePt t="13576" x="5581650" y="3295650"/>
          <p14:tracePt t="13593" x="5610225" y="3305175"/>
          <p14:tracePt t="13609" x="5619750" y="3305175"/>
          <p14:tracePt t="13890" x="5629275" y="3305175"/>
          <p14:tracePt t="13898" x="5638800" y="3305175"/>
          <p14:tracePt t="13899" x="5657850" y="3324225"/>
          <p14:tracePt t="13909" x="5895975" y="3476625"/>
          <p14:tracePt t="13926" x="6353175" y="3724275"/>
          <p14:tracePt t="13942" x="6743700" y="3981450"/>
          <p14:tracePt t="13959" x="6953250" y="4086225"/>
          <p14:tracePt t="13976" x="7029450" y="4133850"/>
          <p14:tracePt t="13993" x="7105650" y="4200525"/>
          <p14:tracePt t="14009" x="7124700" y="4238625"/>
          <p14:tracePt t="14222" x="7124700" y="4248150"/>
          <p14:tracePt t="14242" x="7134225" y="4257675"/>
          <p14:tracePt t="14246" x="7143750" y="4257675"/>
          <p14:tracePt t="14259" x="7172325" y="4267200"/>
          <p14:tracePt t="14260" x="7343775" y="4381500"/>
          <p14:tracePt t="14275" x="7515225" y="4476750"/>
          <p14:tracePt t="14292" x="7572375" y="4505325"/>
          <p14:tracePt t="14309" x="7620000" y="4533900"/>
          <p14:tracePt t="14325" x="7629525" y="4533900"/>
          <p14:tracePt t="14385" x="7629525" y="4543425"/>
          <p14:tracePt t="14410" x="7639050" y="4543425"/>
          <p14:tracePt t="14923" x="7648575" y="4543425"/>
          <p14:tracePt t="14965" x="7658100" y="4543425"/>
          <p14:tracePt t="15010" x="7667625" y="4543425"/>
          <p14:tracePt t="15014" x="7667625" y="4552950"/>
          <p14:tracePt t="15352" x="7677150" y="4552950"/>
          <p14:tracePt t="15372" x="7686675" y="4552950"/>
          <p14:tracePt t="15386" x="7696200" y="4552950"/>
          <p14:tracePt t="15421" x="7705725" y="4552950"/>
          <p14:tracePt t="15647" x="7696200" y="4552950"/>
          <p14:tracePt t="15718" x="7686675" y="4552950"/>
          <p14:tracePt t="15747" x="7686675" y="4543425"/>
          <p14:tracePt t="15772" x="7677150" y="4543425"/>
          <p14:tracePt t="15991" x="7686675" y="4533900"/>
          <p14:tracePt t="16032" x="7696200" y="4533900"/>
          <p14:tracePt t="16090" x="7705725" y="4524375"/>
          <p14:tracePt t="16097" x="7715250" y="4524375"/>
          <p14:tracePt t="16098" x="7734300" y="4524375"/>
          <p14:tracePt t="16108" x="7753350" y="4524375"/>
          <p14:tracePt t="16125" x="7772400" y="4524375"/>
          <p14:tracePt t="16141" x="7781925" y="4524375"/>
          <p14:tracePt t="16177" x="7791450" y="4524375"/>
          <p14:tracePt t="16462" x="7791450" y="4505325"/>
          <p14:tracePt t="16466" x="7791450" y="4486275"/>
          <p14:tracePt t="16475" x="7791450" y="4467225"/>
          <p14:tracePt t="16479" x="7791450" y="4457700"/>
          <p14:tracePt t="16516" x="7791450" y="4448175"/>
          <p14:tracePt t="16541" x="7791450" y="4438650"/>
          <p14:tracePt t="16581" x="7800975" y="4438650"/>
          <p14:tracePt t="16587" x="7810500" y="4438650"/>
          <p14:tracePt t="16591" x="7820025" y="4438650"/>
          <p14:tracePt t="16603" x="7829550" y="4438650"/>
          <p14:tracePt t="16608" x="7848600" y="4448175"/>
          <p14:tracePt t="16624" x="7858125" y="4457700"/>
          <p14:tracePt t="16702" x="7858125" y="4467225"/>
          <p14:tracePt t="16730" x="7858125" y="4476750"/>
          <p14:tracePt t="16790" x="7867650" y="4476750"/>
          <p14:tracePt t="16802" x="7867650" y="4486275"/>
          <p14:tracePt t="16852" x="7867650" y="4495800"/>
          <p14:tracePt t="16873" x="7867650" y="4505325"/>
          <p14:tracePt t="16935" x="7867650" y="4514850"/>
          <p14:tracePt t="17146" x="7867650" y="4524375"/>
          <p14:tracePt t="17174" x="7867650" y="4533900"/>
          <p14:tracePt t="17209" x="7867650" y="4543425"/>
          <p14:tracePt t="17249" x="7858125" y="4543425"/>
          <p14:tracePt t="17852" x="7848600" y="4543425"/>
          <p14:tracePt t="17856" x="7848600" y="4552950"/>
          <p14:tracePt t="17859" x="7810500" y="4552950"/>
          <p14:tracePt t="17874" x="7658100" y="4514850"/>
          <p14:tracePt t="17874" x="7562850" y="4495800"/>
          <p14:tracePt t="17891" x="7343775" y="4438650"/>
          <p14:tracePt t="17908" x="6838950" y="4343400"/>
          <p14:tracePt t="17924" x="6191250" y="4200525"/>
          <p14:tracePt t="17941" x="5848350" y="4124325"/>
          <p14:tracePt t="17958" x="5372100" y="4000500"/>
          <p14:tracePt t="17974" x="5057775" y="3905250"/>
          <p14:tracePt t="17991" x="4972050" y="3876675"/>
          <p14:tracePt t="18008" x="4933950" y="3867150"/>
          <p14:tracePt t="18024" x="4924425" y="3867150"/>
          <p14:tracePt t="18239" x="4895850" y="3867150"/>
          <p14:tracePt t="18249" x="4810125" y="3867150"/>
          <p14:tracePt t="18257" x="4676775" y="3857625"/>
          <p14:tracePt t="18258" x="4267200" y="3790950"/>
          <p14:tracePt t="18274" x="3714750" y="3619500"/>
          <p14:tracePt t="18290" x="3190875" y="3448050"/>
          <p14:tracePt t="18307" x="2886075" y="3324225"/>
          <p14:tracePt t="18324" x="2438400" y="3171825"/>
          <p14:tracePt t="18341" x="2133600" y="3057525"/>
          <p14:tracePt t="18357" x="2019300" y="3019425"/>
          <p14:tracePt t="18357" x="1971675" y="3009900"/>
          <p14:tracePt t="18374" x="1933575" y="3000375"/>
          <p14:tracePt t="18391" x="1885950" y="2971800"/>
          <p14:tracePt t="18407" x="1866900" y="2962275"/>
          <p14:tracePt t="18424" x="1857375" y="2962275"/>
          <p14:tracePt t="18441" x="1857375" y="2943225"/>
          <p14:tracePt t="18457" x="1847850" y="2914650"/>
          <p14:tracePt t="18474" x="1847850" y="2895600"/>
          <p14:tracePt t="18491" x="1847850" y="2886075"/>
          <p14:tracePt t="18507" x="1847850" y="2857500"/>
          <p14:tracePt t="18524" x="1866900" y="2828925"/>
          <p14:tracePt t="18541" x="1905000" y="2752725"/>
          <p14:tracePt t="18557" x="2047875" y="2609850"/>
          <p14:tracePt t="18574" x="2200275" y="2524125"/>
          <p14:tracePt t="18591" x="2466975" y="2419350"/>
          <p14:tracePt t="18607" x="2733675" y="2390775"/>
          <p14:tracePt t="18624" x="2828925" y="2390775"/>
          <p14:tracePt t="18641" x="2962275" y="2390775"/>
          <p14:tracePt t="18657" x="3171825" y="2381250"/>
          <p14:tracePt t="18674" x="3267075" y="2381250"/>
          <p14:tracePt t="18690" x="3409950" y="2390775"/>
          <p14:tracePt t="18690" x="3486150" y="2409825"/>
          <p14:tracePt t="18707" x="3667125" y="2476500"/>
          <p14:tracePt t="18724" x="3781425" y="2524125"/>
          <p14:tracePt t="18740" x="3924300" y="2609850"/>
          <p14:tracePt t="18757" x="3981450" y="2657475"/>
          <p14:tracePt t="18774" x="4000500" y="2686050"/>
          <p14:tracePt t="18790" x="4029075" y="2724150"/>
          <p14:tracePt t="18807" x="4029075" y="2781300"/>
          <p14:tracePt t="18823" x="4010025" y="2847975"/>
          <p14:tracePt t="18840" x="3952875" y="2924175"/>
          <p14:tracePt t="18857" x="3924300" y="2962275"/>
          <p14:tracePt t="18873" x="3876675" y="2990850"/>
          <p14:tracePt t="18892" x="3829050" y="3009900"/>
          <p14:tracePt t="18909" x="3790950" y="3009900"/>
          <p14:tracePt t="18924" x="3705225" y="3019425"/>
          <p14:tracePt t="18940" x="3648075" y="3019425"/>
          <p14:tracePt t="18957" x="3629025" y="3009900"/>
          <p14:tracePt t="18973" x="3600450" y="3000375"/>
          <p14:tracePt t="18990" x="3571875" y="2962275"/>
          <p14:tracePt t="19007" x="3543300" y="2933700"/>
          <p14:tracePt t="19024" x="3505200" y="2876550"/>
          <p14:tracePt t="19040" x="3476625" y="2781300"/>
          <p14:tracePt t="19057" x="3476625" y="2724150"/>
          <p14:tracePt t="19074" x="3505200" y="2638425"/>
          <p14:tracePt t="19090" x="3533775" y="2581275"/>
          <p14:tracePt t="19107" x="3571875" y="2562225"/>
          <p14:tracePt t="19124" x="3629025" y="2543175"/>
          <p14:tracePt t="19140" x="3743325" y="2514600"/>
          <p14:tracePt t="19158" x="3848100" y="2514600"/>
          <p14:tracePt t="19174" x="3943350" y="2543175"/>
          <p14:tracePt t="19190" x="4038600" y="2600325"/>
          <p14:tracePt t="19207" x="4133850" y="2676525"/>
          <p14:tracePt t="19224" x="4162425" y="2733675"/>
          <p14:tracePt t="19240" x="4181475" y="2809875"/>
          <p14:tracePt t="19257" x="4181475" y="2857500"/>
          <p14:tracePt t="19273" x="4181475" y="2895600"/>
          <p14:tracePt t="19290" x="4171950" y="2952750"/>
          <p14:tracePt t="19307" x="4143375" y="2981325"/>
          <p14:tracePt t="19323" x="4105275" y="3000375"/>
          <p14:tracePt t="19340" x="4067175" y="3009900"/>
          <p14:tracePt t="19357" x="3971925" y="2981325"/>
          <p14:tracePt t="19373" x="3781425" y="2876550"/>
          <p14:tracePt t="19390" x="3695700" y="2809875"/>
          <p14:tracePt t="19407" x="3590925" y="2667000"/>
          <p14:tracePt t="19423" x="3543300" y="2571750"/>
          <p14:tracePt t="19440" x="3533775" y="2505075"/>
          <p14:tracePt t="19457" x="3533775" y="2428875"/>
          <p14:tracePt t="19473" x="3562350" y="2390775"/>
          <p14:tracePt t="19490" x="3590925" y="2371725"/>
          <p14:tracePt t="19507" x="3657600" y="2362200"/>
          <p14:tracePt t="19523" x="3762375" y="2371725"/>
          <p14:tracePt t="19540" x="3838575" y="2419350"/>
          <p14:tracePt t="19557" x="3943350" y="2524125"/>
          <p14:tracePt t="19573" x="4010025" y="2600325"/>
          <p14:tracePt t="19590" x="4029075" y="2638425"/>
          <p14:tracePt t="19607" x="4029075" y="2667000"/>
          <p14:tracePt t="19624" x="4029075" y="2695575"/>
          <p14:tracePt t="19640" x="4019550" y="2705100"/>
          <p14:tracePt t="19683" x="4010025" y="2705100"/>
          <p14:tracePt t="20142" x="4019550" y="2705100"/>
          <p14:tracePt t="20158" x="4029075" y="2705100"/>
          <p14:tracePt t="20167" x="4038600" y="2705100"/>
          <p14:tracePt t="20173" x="4048125" y="2705100"/>
          <p14:tracePt t="20189" x="4076700" y="2695575"/>
          <p14:tracePt t="20190" x="4133850" y="2676525"/>
          <p14:tracePt t="20207" x="4181475" y="2667000"/>
          <p14:tracePt t="20223" x="4200525" y="2667000"/>
          <p14:tracePt t="20240" x="4210050" y="2667000"/>
          <p14:tracePt t="20316" x="4219575" y="2667000"/>
          <p14:tracePt t="20719" x="4229100" y="2667000"/>
          <p14:tracePt t="20730" x="4276725" y="2676525"/>
          <p14:tracePt t="20731" x="4343400" y="2695575"/>
          <p14:tracePt t="20742" x="4629150" y="2800350"/>
          <p14:tracePt t="20758" x="4781550" y="2857500"/>
          <p14:tracePt t="20775" x="4857750" y="2876550"/>
          <p14:tracePt t="20791" x="4876800" y="2876550"/>
          <p14:tracePt t="20856" x="4867275" y="2876550"/>
          <p14:tracePt t="20864" x="4848225" y="2876550"/>
          <p14:tracePt t="20864" x="4819650" y="2876550"/>
          <p14:tracePt t="20875" x="4772025" y="2895600"/>
          <p14:tracePt t="20892" x="4714875" y="2914650"/>
          <p14:tracePt t="20907" x="4667250" y="2943225"/>
          <p14:tracePt t="20924" x="4638675" y="2971800"/>
          <p14:tracePt t="20941" x="4638675" y="3000375"/>
          <p14:tracePt t="20957" x="4638675" y="3009900"/>
          <p14:tracePt t="20992" x="4648200" y="3019425"/>
          <p14:tracePt t="21242" x="4638675" y="3019425"/>
          <p14:tracePt t="21249" x="4629150" y="3019425"/>
          <p14:tracePt t="21250" x="4600575" y="3019425"/>
          <p14:tracePt t="21261" x="4467225" y="2971800"/>
          <p14:tracePt t="21275" x="4352925" y="2933700"/>
          <p14:tracePt t="21291" x="4276725" y="2905125"/>
          <p14:tracePt t="21308" x="4181475" y="2867025"/>
          <p14:tracePt t="21325" x="4143375" y="2857500"/>
          <p14:tracePt t="21341" x="4133850" y="2857500"/>
          <p14:tracePt t="22141" x="4124325" y="2857500"/>
          <p14:tracePt t="22190" x="4162425" y="2857500"/>
          <p14:tracePt t="22190" x="4257675" y="2876550"/>
          <p14:tracePt t="22208" x="4514850" y="2905125"/>
          <p14:tracePt t="22208" x="4791075" y="2962275"/>
          <p14:tracePt t="22224" x="5133975" y="3038475"/>
          <p14:tracePt t="22241" x="5314950" y="3095625"/>
          <p14:tracePt t="22257" x="5362575" y="3095625"/>
          <p14:tracePt t="22274" x="5372100" y="3105150"/>
          <p14:tracePt t="22315" x="5381625" y="3105150"/>
          <p14:tracePt t="22397" x="5381625" y="3114675"/>
          <p14:tracePt t="22528" x="5381625" y="3124200"/>
          <p14:tracePt t="22534" x="5400675" y="3162300"/>
          <p14:tracePt t="22538" x="5438775" y="3219450"/>
          <p14:tracePt t="22545" x="5543550" y="3371850"/>
          <p14:tracePt t="22545" x="5581650" y="3448050"/>
          <p14:tracePt t="22557" x="5676900" y="3619500"/>
          <p14:tracePt t="22574" x="5734050" y="3819525"/>
          <p14:tracePt t="22591" x="5753100" y="3895725"/>
          <p14:tracePt t="22608" x="5762625" y="3952875"/>
          <p14:tracePt t="22624" x="5762625" y="4000500"/>
          <p14:tracePt t="22640" x="5762625" y="4010025"/>
          <p14:tracePt t="22657" x="5753100" y="4019550"/>
          <p14:tracePt t="22883" x="5753100" y="4029075"/>
          <p14:tracePt t="22892" x="5734050" y="4038600"/>
          <p14:tracePt t="22892" x="5715000" y="4076700"/>
          <p14:tracePt t="22907" x="5629275" y="4210050"/>
          <p14:tracePt t="22924" x="5591175" y="4333875"/>
          <p14:tracePt t="22941" x="5572125" y="4448175"/>
          <p14:tracePt t="22957" x="5572125" y="4533900"/>
          <p14:tracePt t="22974" x="5572125" y="4572000"/>
          <p14:tracePt t="22990" x="5572125" y="4591050"/>
          <p14:tracePt t="23028" x="5572125" y="4600575"/>
          <p14:tracePt t="23454" x="5581650" y="4600575"/>
          <p14:tracePt t="23463" x="5610225" y="4600575"/>
          <p14:tracePt t="23468" x="5657850" y="4600575"/>
          <p14:tracePt t="23473" x="5876925" y="4600575"/>
          <p14:tracePt t="23490" x="6172200" y="4600575"/>
          <p14:tracePt t="23507" x="6324600" y="4600575"/>
          <p14:tracePt t="23524" x="6438900" y="4600575"/>
          <p14:tracePt t="23540" x="6486525" y="4600575"/>
          <p14:tracePt t="23557" x="6524625" y="4600575"/>
          <p14:tracePt t="23574" x="6543675" y="4600575"/>
          <p14:tracePt t="23590" x="6562725" y="4600575"/>
          <p14:tracePt t="23607" x="6572250" y="4600575"/>
          <p14:tracePt t="24135" x="6581775" y="4600575"/>
          <p14:tracePt t="24139" x="6591300" y="4600575"/>
          <p14:tracePt t="24156" x="6686550" y="4600575"/>
          <p14:tracePt t="24157" x="6829425" y="4600575"/>
          <p14:tracePt t="24174" x="7067550" y="4619625"/>
          <p14:tracePt t="24190" x="7343775" y="4638675"/>
          <p14:tracePt t="24207" x="7496175" y="4657725"/>
          <p14:tracePt t="24223" x="7620000" y="4657725"/>
          <p14:tracePt t="24240" x="7677150" y="4657725"/>
          <p14:tracePt t="24257" x="7696200" y="4648200"/>
          <p14:tracePt t="24274" x="7715250" y="4648200"/>
          <p14:tracePt t="24290" x="7734300" y="4629150"/>
          <p14:tracePt t="24307" x="7753350" y="4619625"/>
          <p14:tracePt t="24323" x="7753350" y="4610100"/>
          <p14:tracePt t="24340" x="7791450" y="4581525"/>
          <p14:tracePt t="24357" x="7829550" y="4543425"/>
          <p14:tracePt t="24373" x="7848600" y="4524375"/>
          <p14:tracePt t="24390" x="7877175" y="4495800"/>
          <p14:tracePt t="24406" x="7905750" y="4486275"/>
          <p14:tracePt t="24423" x="7905750" y="4476750"/>
          <p14:tracePt t="24440" x="7905750" y="4457700"/>
          <p14:tracePt t="24457" x="7905750" y="4448175"/>
          <p14:tracePt t="24473" x="7896225" y="4429125"/>
          <p14:tracePt t="24490" x="7886700" y="4419600"/>
          <p14:tracePt t="24506" x="7877175" y="4400550"/>
          <p14:tracePt t="24523" x="7867650" y="4400550"/>
          <p14:tracePt t="24540" x="7858125" y="4400550"/>
          <p14:tracePt t="24557" x="7810500" y="4410075"/>
          <p14:tracePt t="24573" x="7800975" y="4419600"/>
          <p14:tracePt t="24590" x="7781925" y="4438650"/>
          <p14:tracePt t="24607" x="7772400" y="4505325"/>
          <p14:tracePt t="24623" x="7781925" y="4562475"/>
          <p14:tracePt t="24640" x="7820025" y="4648200"/>
          <p14:tracePt t="24657" x="7867650" y="4695825"/>
          <p14:tracePt t="24673" x="7905750" y="4724400"/>
          <p14:tracePt t="24690" x="7981950" y="4752975"/>
          <p14:tracePt t="24707" x="8020050" y="4752975"/>
          <p14:tracePt t="24723" x="8048625" y="4752975"/>
          <p14:tracePt t="24740" x="8077200" y="4743450"/>
          <p14:tracePt t="24756" x="8105775" y="4705350"/>
          <p14:tracePt t="24773" x="8105775" y="4657725"/>
          <p14:tracePt t="24790" x="8105775" y="4581525"/>
          <p14:tracePt t="24806" x="8077200" y="4495800"/>
          <p14:tracePt t="24823" x="8058150" y="4467225"/>
          <p14:tracePt t="24840" x="8001000" y="4391025"/>
          <p14:tracePt t="24857" x="7915275" y="4352925"/>
          <p14:tracePt t="24873" x="7867650" y="4343400"/>
          <p14:tracePt t="24890" x="7781925" y="4343400"/>
          <p14:tracePt t="24907" x="7667625" y="4352925"/>
          <p14:tracePt t="24923" x="7629525" y="4362450"/>
          <p14:tracePt t="24940" x="7600950" y="4391025"/>
          <p14:tracePt t="24957" x="7591425" y="4419600"/>
          <p14:tracePt t="24973" x="7591425" y="4457700"/>
          <p14:tracePt t="24990" x="7629525" y="4591050"/>
          <p14:tracePt t="25006" x="7667625" y="4648200"/>
          <p14:tracePt t="25023" x="7705725" y="4686300"/>
          <p14:tracePt t="25040" x="7800975" y="4743450"/>
          <p14:tracePt t="25056" x="7829550" y="4743450"/>
          <p14:tracePt t="25073" x="7867650" y="4743450"/>
          <p14:tracePt t="25073" x="7886700" y="4743450"/>
          <p14:tracePt t="25090" x="7924800" y="4733925"/>
          <p14:tracePt t="25106" x="7943850" y="4705350"/>
          <p14:tracePt t="25123" x="7962900" y="4629150"/>
          <p14:tracePt t="25140" x="7953375" y="4514850"/>
          <p14:tracePt t="25156" x="7943850" y="4476750"/>
          <p14:tracePt t="25173" x="7905750" y="4429125"/>
          <p14:tracePt t="25190" x="7886700" y="4410075"/>
          <p14:tracePt t="25206" x="7867650" y="4410075"/>
          <p14:tracePt t="25223" x="7839075" y="4410075"/>
          <p14:tracePt t="25240" x="7810500" y="4410075"/>
          <p14:tracePt t="25256" x="7753350" y="4429125"/>
          <p14:tracePt t="25273" x="7715250" y="4476750"/>
          <p14:tracePt t="25290" x="7686675" y="4514850"/>
          <p14:tracePt t="25306" x="7686675" y="4610100"/>
          <p14:tracePt t="25323" x="7743825" y="4686300"/>
          <p14:tracePt t="25340" x="7762875" y="4714875"/>
          <p14:tracePt t="25356" x="7791450" y="4772025"/>
          <p14:tracePt t="25373" x="7839075" y="4791075"/>
          <p14:tracePt t="25390" x="7877175" y="4791075"/>
          <p14:tracePt t="25406" x="7915275" y="4791075"/>
          <p14:tracePt t="25423" x="7953375" y="4772025"/>
          <p14:tracePt t="25439" x="7962900" y="4752975"/>
          <p14:tracePt t="25457" x="7962900" y="4714875"/>
          <p14:tracePt t="25473" x="7953375" y="4638675"/>
          <p14:tracePt t="25489" x="7886700" y="4543425"/>
          <p14:tracePt t="25506" x="7858125" y="4514850"/>
          <p14:tracePt t="25523" x="7829550" y="4495800"/>
          <p14:tracePt t="25539" x="7800975" y="4486275"/>
          <p14:tracePt t="25556" x="7791450" y="4486275"/>
          <p14:tracePt t="25573" x="7762875" y="4476750"/>
          <p14:tracePt t="25589" x="7743825" y="4486275"/>
          <p14:tracePt t="25606" x="7743825" y="4495800"/>
          <p14:tracePt t="25623" x="7743825" y="4533900"/>
          <p14:tracePt t="25639" x="7772400" y="4591050"/>
          <p14:tracePt t="25656" x="7800975" y="4629150"/>
          <p14:tracePt t="25673" x="7820025" y="4648200"/>
          <p14:tracePt t="25723" x="7829550" y="4657725"/>
          <p14:tracePt t="28175" x="7829550" y="4648200"/>
          <p14:tracePt t="28287" x="7829550" y="4638675"/>
          <p14:tracePt t="28320" x="7829550" y="4629150"/>
          <p14:tracePt t="28357" x="7829550" y="4619625"/>
          <p14:tracePt t="29251" x="7839075" y="4619625"/>
          <p14:tracePt t="32182" x="7820025" y="4619625"/>
          <p14:tracePt t="32195" x="7800975" y="4619625"/>
          <p14:tracePt t="32203" x="7781925" y="4619625"/>
          <p14:tracePt t="32203" x="7677150" y="4600575"/>
          <p14:tracePt t="32220" x="7534275" y="4581525"/>
          <p14:tracePt t="32236" x="7410450" y="4572000"/>
          <p14:tracePt t="32253" x="7124700" y="4524375"/>
          <p14:tracePt t="32270" x="6858000" y="4524375"/>
          <p14:tracePt t="32286" x="6677025" y="4524375"/>
          <p14:tracePt t="32303" x="6524625" y="4524375"/>
          <p14:tracePt t="32320" x="6391275" y="4524375"/>
          <p14:tracePt t="32337" x="6315075" y="4543425"/>
          <p14:tracePt t="32354" x="6276975" y="4552950"/>
          <p14:tracePt t="32370" x="6238875" y="4572000"/>
          <p14:tracePt t="32414" x="6229350" y="4572000"/>
          <p14:tracePt t="32679" x="6219825" y="4572000"/>
          <p14:tracePt t="32682" x="6200775" y="4572000"/>
          <p14:tracePt t="32690" x="6162675" y="4562475"/>
          <p14:tracePt t="32694" x="6057900" y="4533900"/>
          <p14:tracePt t="32703" x="5838825" y="4505325"/>
          <p14:tracePt t="32720" x="5724525" y="4505325"/>
          <p14:tracePt t="32736" x="5619750" y="4505325"/>
          <p14:tracePt t="32753" x="5562600" y="4505325"/>
          <p14:tracePt t="32770" x="5524500" y="4505325"/>
          <p14:tracePt t="32786" x="5505450" y="4505325"/>
          <p14:tracePt t="32803" x="5495925" y="4505325"/>
          <p14:tracePt t="32901" x="5514975" y="4514850"/>
          <p14:tracePt t="32905" x="5524500" y="4514850"/>
          <p14:tracePt t="32914" x="5543550" y="4524375"/>
          <p14:tracePt t="32919" x="5591175" y="4533900"/>
          <p14:tracePt t="32936" x="5610225" y="4543425"/>
          <p14:tracePt t="32953" x="5619750" y="4543425"/>
          <p14:tracePt t="33030" x="5619750" y="4552950"/>
          <p14:tracePt t="35441" x="5629275" y="4552950"/>
          <p14:tracePt t="35445" x="5638800" y="4552950"/>
          <p14:tracePt t="35453" x="5657850" y="4552950"/>
          <p14:tracePt t="35458" x="5715000" y="4552950"/>
          <p14:tracePt t="35468" x="5810250" y="4572000"/>
          <p14:tracePt t="35485" x="5867400" y="4572000"/>
          <p14:tracePt t="35502" x="5943600" y="4591050"/>
          <p14:tracePt t="35518" x="6010275" y="4610100"/>
          <p14:tracePt t="35535" x="6038850" y="4610100"/>
          <p14:tracePt t="35552" x="6086475" y="4629150"/>
          <p14:tracePt t="35569" x="6105525" y="4629150"/>
          <p14:tracePt t="35585" x="6115050" y="4629150"/>
          <p14:tracePt t="35602" x="6124575" y="4638675"/>
          <p14:tracePt t="35618" x="6134100" y="4638675"/>
          <p14:tracePt t="35635" x="6153150" y="4638675"/>
          <p14:tracePt t="35677" x="6162675" y="4638675"/>
          <p14:tracePt t="35701" x="6172200" y="4638675"/>
          <p14:tracePt t="35705" x="6181725" y="4638675"/>
          <p14:tracePt t="35739" x="6191250" y="4638675"/>
          <p14:tracePt t="35751" x="6210300" y="4638675"/>
          <p14:tracePt t="35771" x="6219825" y="4638675"/>
          <p14:tracePt t="35772" x="6229350" y="4638675"/>
          <p14:tracePt t="35785" x="6248400" y="4638675"/>
          <p14:tracePt t="35802" x="6257925" y="4638675"/>
          <p14:tracePt t="35818" x="6276975" y="4638675"/>
          <p14:tracePt t="35835" x="6286500" y="4638675"/>
          <p14:tracePt t="35869" x="6296025" y="4629150"/>
          <p14:tracePt t="35870" x="6305550" y="4629150"/>
          <p14:tracePt t="35885" x="6315075" y="4629150"/>
          <p14:tracePt t="35924" x="6324600" y="4619625"/>
          <p14:tracePt t="35937" x="6334125" y="4619625"/>
          <p14:tracePt t="35965" x="6343650" y="4619625"/>
          <p14:tracePt t="35999" x="6353175" y="4619625"/>
          <p14:tracePt t="36160" x="6362700" y="4619625"/>
          <p14:tracePt t="36176" x="6372225" y="4619625"/>
          <p14:tracePt t="36214" x="6381750" y="4619625"/>
          <p14:tracePt t="36247" x="6391275" y="4619625"/>
          <p14:tracePt t="36278" x="6400800" y="4619625"/>
          <p14:tracePt t="36346" x="6410325" y="4619625"/>
          <p14:tracePt t="37279" x="6400800" y="4610100"/>
          <p14:tracePt t="37283" x="6391275" y="4610100"/>
          <p14:tracePt t="37301" x="6372225" y="4610100"/>
          <p14:tracePt t="37301" x="6362700" y="4610100"/>
          <p14:tracePt t="37318" x="6315075" y="4610100"/>
          <p14:tracePt t="37334" x="6296025" y="4610100"/>
          <p14:tracePt t="37351" x="6238875" y="4610100"/>
          <p14:tracePt t="37368" x="6162675" y="4610100"/>
          <p14:tracePt t="37384" x="6115050" y="4610100"/>
          <p14:tracePt t="37401" x="6057900" y="4610100"/>
          <p14:tracePt t="37418" x="5991225" y="4610100"/>
          <p14:tracePt t="37434" x="5953125" y="4610100"/>
          <p14:tracePt t="37451" x="5915025" y="4610100"/>
          <p14:tracePt t="37468" x="5905500" y="4610100"/>
          <p14:tracePt t="37484" x="5886450" y="4610100"/>
          <p14:tracePt t="37500" x="5867400" y="4610100"/>
          <p14:tracePt t="37517" x="5857875" y="4610100"/>
          <p14:tracePt t="37534" x="5848350" y="4600575"/>
          <p14:tracePt t="37551" x="5838825" y="4600575"/>
          <p14:tracePt t="37567" x="5829300" y="4600575"/>
          <p14:tracePt t="37602" x="5819775" y="4600575"/>
          <p14:tracePt t="37603" x="5810250" y="4600575"/>
          <p14:tracePt t="37617" x="5800725" y="4600575"/>
          <p14:tracePt t="37634" x="5791200" y="4600575"/>
          <p14:tracePt t="37651" x="5781675" y="4600575"/>
          <p14:tracePt t="37758" x="5791200" y="4591050"/>
          <p14:tracePt t="37764" x="5810250" y="4591050"/>
          <p14:tracePt t="37768" x="5829300" y="4581525"/>
          <p14:tracePt t="37784" x="5886450" y="4572000"/>
          <p14:tracePt t="37784" x="6010275" y="4572000"/>
          <p14:tracePt t="37801" x="6229350" y="4572000"/>
          <p14:tracePt t="37817" x="6353175" y="4581525"/>
          <p14:tracePt t="37834" x="6419850" y="4591050"/>
          <p14:tracePt t="37851" x="6457950" y="4600575"/>
          <p14:tracePt t="37867" x="6467475" y="4600575"/>
          <p14:tracePt t="37918" x="6477000" y="4600575"/>
          <p14:tracePt t="37939" x="6477000" y="4610100"/>
          <p14:tracePt t="39570" x="6467475" y="4610100"/>
          <p14:tracePt t="39577" x="6457950" y="4610100"/>
          <p14:tracePt t="39602" x="6448425" y="4610100"/>
          <p14:tracePt t="39606" x="6448425" y="4600575"/>
          <p14:tracePt t="39616" x="6438900" y="4600575"/>
          <p14:tracePt t="39617" x="6419850" y="4600575"/>
          <p14:tracePt t="39633" x="6381750" y="4581525"/>
          <p14:tracePt t="39650" x="6334125" y="4572000"/>
          <p14:tracePt t="39667" x="6286500" y="4552950"/>
          <p14:tracePt t="39683" x="6248400" y="4524375"/>
          <p14:tracePt t="39700" x="6210300" y="4495800"/>
          <p14:tracePt t="39717" x="6162675" y="4476750"/>
          <p14:tracePt t="39733" x="6124575" y="4448175"/>
          <p14:tracePt t="39750" x="6086475" y="4419600"/>
          <p14:tracePt t="39767" x="6057900" y="4400550"/>
          <p14:tracePt t="39784" x="6029325" y="4391025"/>
          <p14:tracePt t="39800" x="6010275" y="4381500"/>
          <p14:tracePt t="39817" x="5991225" y="4371975"/>
          <p14:tracePt t="39833" x="5981700" y="4371975"/>
          <p14:tracePt t="39850" x="5972175" y="4362450"/>
          <p14:tracePt t="39891" x="5962650" y="4362450"/>
          <p14:tracePt t="39949" x="5953125" y="4362450"/>
          <p14:tracePt t="39986" x="5943600" y="4362450"/>
          <p14:tracePt t="40005" x="5924550" y="4362450"/>
          <p14:tracePt t="40015" x="5915025" y="4362450"/>
          <p14:tracePt t="40050" x="5905500" y="4362450"/>
          <p14:tracePt t="40074" x="5895975" y="4362450"/>
          <p14:tracePt t="40148" x="5905500" y="4362450"/>
          <p14:tracePt t="40160" x="5915025" y="4371975"/>
          <p14:tracePt t="40164" x="5915025" y="4381500"/>
          <p14:tracePt t="40168" x="5934075" y="4391025"/>
          <p14:tracePt t="40183" x="5953125" y="4391025"/>
          <p14:tracePt t="40200" x="5972175" y="4410075"/>
          <p14:tracePt t="40216" x="5991225" y="4410075"/>
          <p14:tracePt t="40233" x="6029325" y="4429125"/>
          <p14:tracePt t="40250" x="6057900" y="4448175"/>
          <p14:tracePt t="40250" x="6076950" y="4448175"/>
          <p14:tracePt t="40267" x="6096000" y="4448175"/>
          <p14:tracePt t="40283" x="6105525" y="4457700"/>
          <p14:tracePt t="40317" x="6115050" y="4457700"/>
          <p14:tracePt t="40342" x="6124575" y="4457700"/>
          <p14:tracePt t="40489" x="6115050" y="4457700"/>
          <p14:tracePt t="40496" x="6105525" y="4457700"/>
          <p14:tracePt t="40500" x="6096000" y="4457700"/>
          <p14:tracePt t="40516" x="6076950" y="4457700"/>
          <p14:tracePt t="40517" x="6067425" y="4457700"/>
          <p14:tracePt t="40533" x="6038850" y="4438650"/>
          <p14:tracePt t="40549" x="6029325" y="4438650"/>
          <p14:tracePt t="40566" x="6019800" y="4438650"/>
          <p14:tracePt t="40583" x="6019800" y="4429125"/>
          <p14:tracePt t="40600" x="6010275" y="4429125"/>
          <p14:tracePt t="40616" x="6000750" y="4429125"/>
          <p14:tracePt t="40633" x="5981700" y="4419600"/>
          <p14:tracePt t="40649" x="5972175" y="4410075"/>
          <p14:tracePt t="40695" x="5962650" y="4410075"/>
          <p14:tracePt t="40711" x="5962650" y="4400550"/>
          <p14:tracePt t="40736" x="5962650" y="4391025"/>
          <p14:tracePt t="40757" x="5962650" y="4381500"/>
          <p14:tracePt t="40761" x="5972175" y="4371975"/>
          <p14:tracePt t="40777" x="5991225" y="4352925"/>
          <p14:tracePt t="40783" x="6000750" y="4343400"/>
          <p14:tracePt t="40783" x="6019800" y="4314825"/>
          <p14:tracePt t="40800" x="6067425" y="4286250"/>
          <p14:tracePt t="40816" x="6124575" y="4267200"/>
          <p14:tracePt t="40833" x="6181725" y="4257675"/>
          <p14:tracePt t="40850" x="6238875" y="4257675"/>
          <p14:tracePt t="40866" x="6257925" y="4257675"/>
          <p14:tracePt t="40883" x="6276975" y="4257675"/>
          <p14:tracePt t="40883" x="6286500" y="4257675"/>
          <p14:tracePt t="40900" x="6296025" y="4257675"/>
          <p14:tracePt t="40916" x="6324600" y="4257675"/>
          <p14:tracePt t="40933" x="6343650" y="4286250"/>
          <p14:tracePt t="40949" x="6362700" y="4305300"/>
          <p14:tracePt t="40967" x="6400800" y="4333875"/>
          <p14:tracePt t="40982" x="6419850" y="4352925"/>
          <p14:tracePt t="40999" x="6429375" y="4371975"/>
          <p14:tracePt t="41016" x="6438900" y="4400550"/>
          <p14:tracePt t="41033" x="6448425" y="4429125"/>
          <p14:tracePt t="41050" x="6448425" y="4438650"/>
          <p14:tracePt t="41066" x="6448425" y="4457700"/>
          <p14:tracePt t="41083" x="6448425" y="4467225"/>
          <p14:tracePt t="41099" x="6457950" y="4467225"/>
          <p14:tracePt t="41116" x="6457950" y="4476750"/>
          <p14:tracePt t="41187" x="6457950" y="4486275"/>
          <p14:tracePt t="41874" x="6467475" y="4486275"/>
          <p14:tracePt t="41898" x="6477000" y="4486275"/>
          <p14:tracePt t="41990" x="6477000" y="4495800"/>
          <p14:tracePt t="42212" x="6477000" y="4505325"/>
          <p14:tracePt t="42252" x="6477000" y="4514850"/>
          <p14:tracePt t="42273" x="6477000" y="4524375"/>
          <p14:tracePt t="43073" x="6486525" y="4524375"/>
          <p14:tracePt t="43077" x="6505575" y="4524375"/>
          <p14:tracePt t="43087" x="6524625" y="4524375"/>
          <p14:tracePt t="43090" x="6591300" y="4524375"/>
          <p14:tracePt t="43098" x="6667500" y="4505325"/>
          <p14:tracePt t="43115" x="6838950" y="4505325"/>
          <p14:tracePt t="43132" x="6981825" y="4514850"/>
          <p14:tracePt t="43149" x="7058025" y="4524375"/>
          <p14:tracePt t="43165" x="7181850" y="4552950"/>
          <p14:tracePt t="43182" x="7229475" y="4581525"/>
          <p14:tracePt t="43199" x="7258050" y="4581525"/>
          <p14:tracePt t="43215" x="7277100" y="4581525"/>
          <p14:tracePt t="43287" x="7286625" y="4581525"/>
          <p14:tracePt t="43783" x="7277100" y="4581525"/>
          <p14:tracePt t="43792" x="7258050" y="4581525"/>
          <p14:tracePt t="43799" x="7248525" y="4581525"/>
          <p14:tracePt t="43799" x="7210425" y="4581525"/>
          <p14:tracePt t="43815" x="7124700" y="4581525"/>
          <p14:tracePt t="43831" x="7048500" y="4581525"/>
          <p14:tracePt t="43848" x="7000875" y="4581525"/>
          <p14:tracePt t="43865" x="6943725" y="4581525"/>
          <p14:tracePt t="43881" x="6905625" y="4591050"/>
          <p14:tracePt t="43898" x="6877050" y="4591050"/>
          <p14:tracePt t="43915" x="6858000" y="4591050"/>
          <p14:tracePt t="43931" x="6829425" y="4600575"/>
          <p14:tracePt t="43948" x="6819900" y="4600575"/>
          <p14:tracePt t="43965" x="6810375" y="4600575"/>
          <p14:tracePt t="43981" x="6781800" y="4600575"/>
          <p14:tracePt t="43998" x="6762750" y="4610100"/>
          <p14:tracePt t="44015" x="6724650" y="4619625"/>
          <p14:tracePt t="44031" x="6696075" y="4619625"/>
          <p14:tracePt t="44066" x="6686550" y="4619625"/>
          <p14:tracePt t="44066" x="6677025" y="4619625"/>
          <p14:tracePt t="44081" x="6648450" y="4619625"/>
          <p14:tracePt t="44098" x="6629400" y="4619625"/>
          <p14:tracePt t="44115" x="6610350" y="4619625"/>
          <p14:tracePt t="44131" x="6591300" y="4619625"/>
          <p14:tracePt t="44148" x="6581775" y="4619625"/>
          <p14:tracePt t="44148" x="6572250" y="4619625"/>
          <p14:tracePt t="44165" x="6562725" y="4619625"/>
          <p14:tracePt t="44215" x="6553200" y="4619625"/>
          <p14:tracePt t="44259" x="6543675" y="4610100"/>
          <p14:tracePt t="44319" x="6534150" y="4610100"/>
          <p14:tracePt t="44369" x="6524625" y="4610100"/>
          <p14:tracePt t="44442" x="6515100" y="4610100"/>
          <p14:tracePt t="44743" x="6515100" y="4600575"/>
          <p14:tracePt t="44748" x="6553200" y="4591050"/>
          <p14:tracePt t="44764" x="6572250" y="4591050"/>
          <p14:tracePt t="44765" x="6657975" y="4572000"/>
          <p14:tracePt t="44781" x="6743700" y="4562475"/>
          <p14:tracePt t="44798" x="6829425" y="4562475"/>
          <p14:tracePt t="44798" x="6867525" y="4562475"/>
          <p14:tracePt t="44815" x="6962775" y="4562475"/>
          <p14:tracePt t="44831" x="7077075" y="4552950"/>
          <p14:tracePt t="44848" x="7162800" y="4552950"/>
          <p14:tracePt t="44865" x="7181850" y="4552950"/>
          <p14:tracePt t="44881" x="7210425" y="4552950"/>
          <p14:tracePt t="44898" x="7229475" y="4552950"/>
          <p14:tracePt t="44915" x="7239000" y="4552950"/>
          <p14:tracePt t="46217" x="7239000" y="4543425"/>
          <p14:tracePt t="47845" x="7229475" y="4543425"/>
          <p14:tracePt t="47849" x="7210425" y="4543425"/>
          <p14:tracePt t="47863" x="7153275" y="4514850"/>
          <p14:tracePt t="47863" x="7077075" y="4486275"/>
          <p14:tracePt t="47879" x="6981825" y="4457700"/>
          <p14:tracePt t="47896" x="6943725" y="4448175"/>
          <p14:tracePt t="47913" x="6924675" y="4438650"/>
          <p14:tracePt t="47930" x="6915150" y="4438650"/>
          <p14:tracePt t="48057" x="6924675" y="4438650"/>
          <p14:tracePt t="48076" x="6934200" y="4438650"/>
          <p14:tracePt t="48085" x="6943725" y="4438650"/>
          <p14:tracePt t="48100" x="6953250" y="4438650"/>
          <p14:tracePt t="48105" x="6962775" y="4438650"/>
          <p14:tracePt t="48117" x="7000875" y="4438650"/>
          <p14:tracePt t="48130" x="7019925" y="4438650"/>
          <p14:tracePt t="48146" x="7038975" y="4448175"/>
          <p14:tracePt t="48163" x="7058025" y="4448175"/>
          <p14:tracePt t="48180" x="7067550" y="4448175"/>
          <p14:tracePt t="48394" x="7077075" y="4448175"/>
          <p14:tracePt t="48407" x="7096125" y="4448175"/>
          <p14:tracePt t="48419" x="7105650" y="4448175"/>
          <p14:tracePt t="48428" x="7115175" y="4448175"/>
          <p14:tracePt t="48432" x="7134225" y="4448175"/>
          <p14:tracePt t="48446" x="7162800" y="4448175"/>
          <p14:tracePt t="48463" x="7210425" y="4448175"/>
          <p14:tracePt t="48479" x="7267575" y="4457700"/>
          <p14:tracePt t="48496" x="7286625" y="4467225"/>
          <p14:tracePt t="48513" x="7315200" y="4467225"/>
          <p14:tracePt t="48530" x="7334250" y="4476750"/>
          <p14:tracePt t="48567" x="7343775" y="4476750"/>
          <p14:tracePt t="48629" x="7353300" y="4476750"/>
          <p14:tracePt t="48638" x="7362825" y="4486275"/>
          <p14:tracePt t="49380" x="7372350" y="4486275"/>
          <p14:tracePt t="49766" x="7372350" y="4495800"/>
          <p14:tracePt t="49794" x="7381875" y="4505325"/>
          <p14:tracePt t="49802" x="7391400" y="4505325"/>
          <p14:tracePt t="49817" x="7391400" y="4514850"/>
          <p14:tracePt t="49818" x="7400925" y="4514850"/>
          <p14:tracePt t="49856" x="7400925" y="4524375"/>
          <p14:tracePt t="49894" x="7400925" y="4533900"/>
          <p14:tracePt t="49958" x="7400925" y="4543425"/>
          <p14:tracePt t="50026" x="7400925" y="4552950"/>
          <p14:tracePt t="50051" x="7400925" y="4562475"/>
          <p14:tracePt t="50092" x="7400925" y="4572000"/>
          <p14:tracePt t="50103" x="7391400" y="4572000"/>
          <p14:tracePt t="50112" x="7381875" y="4572000"/>
          <p14:tracePt t="50141" x="7372350" y="4581525"/>
          <p14:tracePt t="50163" x="7362825" y="4581525"/>
          <p14:tracePt t="50181" x="7353300" y="4581525"/>
          <p14:tracePt t="50253" x="7343775" y="4581525"/>
          <p14:tracePt t="51095" x="7343775" y="4591050"/>
          <p14:tracePt t="51730" x="7353300" y="4591050"/>
          <p14:tracePt t="51764" x="7362825" y="4591050"/>
          <p14:tracePt t="51771" x="7372350" y="4591050"/>
          <p14:tracePt t="51788" x="7381875" y="4591050"/>
          <p14:tracePt t="51801" x="7391400" y="4591050"/>
          <p14:tracePt t="51830" x="7391400" y="4581525"/>
          <p14:tracePt t="51838" x="7400925" y="4581525"/>
          <p14:tracePt t="51888" x="7410450" y="4581525"/>
          <p14:tracePt t="51920" x="7419975" y="4581525"/>
          <p14:tracePt t="51954" x="7429500" y="4581525"/>
          <p14:tracePt t="51978" x="7439025" y="4581525"/>
          <p14:tracePt t="52013" x="7448550" y="4581525"/>
          <p14:tracePt t="52024" x="7448550" y="4572000"/>
          <p14:tracePt t="52918" x="7458075" y="4572000"/>
          <p14:tracePt t="52927" x="7467600" y="4562475"/>
          <p14:tracePt t="52933" x="7543800" y="4562475"/>
          <p14:tracePt t="52944" x="7620000" y="4562475"/>
          <p14:tracePt t="52961" x="7743825" y="4562475"/>
          <p14:tracePt t="52978" x="7972425" y="4591050"/>
          <p14:tracePt t="52994" x="8086725" y="4600575"/>
          <p14:tracePt t="53011" x="8143875" y="4610100"/>
          <p14:tracePt t="53028" x="8210550" y="4619625"/>
          <p14:tracePt t="53044" x="8229600" y="4619625"/>
          <p14:tracePt t="53061" x="8258175" y="4638675"/>
          <p14:tracePt t="53078" x="8286750" y="4638675"/>
          <p14:tracePt t="53094" x="8296275" y="4638675"/>
          <p14:tracePt t="53111" x="8315325" y="4638675"/>
          <p14:tracePt t="53128" x="8324850" y="4638675"/>
          <p14:tracePt t="53177" x="8334375" y="4638675"/>
          <p14:tracePt t="53202" x="8343900" y="4638675"/>
          <p14:tracePt t="53264" x="8353425" y="4638675"/>
          <p14:tracePt t="54216" x="8343900" y="4638675"/>
          <p14:tracePt t="54221" x="8324850" y="4638675"/>
          <p14:tracePt t="54227" x="8286750" y="4638675"/>
          <p14:tracePt t="54243" x="8143875" y="4629150"/>
          <p14:tracePt t="54244" x="7934325" y="4619625"/>
          <p14:tracePt t="54244" x="7839075" y="4619625"/>
          <p14:tracePt t="54261" x="7620000" y="4619625"/>
          <p14:tracePt t="54277" x="7524750" y="4619625"/>
          <p14:tracePt t="54294" x="7458075" y="4629150"/>
          <p14:tracePt t="54311" x="7429500" y="4638675"/>
          <p14:tracePt t="54346" x="7419975" y="4638675"/>
          <p14:tracePt t="54383" x="7410450" y="4638675"/>
          <p14:tracePt t="56601" x="7419975" y="4638675"/>
          <p14:tracePt t="56609" x="7429500" y="4638675"/>
          <p14:tracePt t="56613" x="7448550" y="4638675"/>
          <p14:tracePt t="56622" x="7505700" y="4638675"/>
          <p14:tracePt t="56627" x="7591425" y="4648200"/>
          <p14:tracePt t="56644" x="7715250" y="4676775"/>
          <p14:tracePt t="56660" x="7800975" y="4686300"/>
          <p14:tracePt t="56677" x="7886700" y="4686300"/>
          <p14:tracePt t="56694" x="7962900" y="4705350"/>
          <p14:tracePt t="56711" x="8010525" y="4705350"/>
          <p14:tracePt t="56711" x="8029575" y="4714875"/>
          <p14:tracePt t="56728" x="8048625" y="4714875"/>
          <p14:tracePt t="56744" x="8067675" y="4714875"/>
          <p14:tracePt t="56761" x="8096250" y="4714875"/>
          <p14:tracePt t="56795" x="8105775" y="4714875"/>
          <p14:tracePt t="56796" x="8115300" y="4714875"/>
          <p14:tracePt t="56832" x="8124825" y="4714875"/>
          <p14:tracePt t="56876" x="8134350" y="4714875"/>
          <p14:tracePt t="56935" x="8153400" y="4705350"/>
          <p14:tracePt t="56948" x="8162925" y="4695825"/>
          <p14:tracePt t="56956" x="8172450" y="4686300"/>
          <p14:tracePt t="56960" x="8181975" y="4686300"/>
          <p14:tracePt t="56977" x="8210550" y="4676775"/>
          <p14:tracePt t="56994" x="8248650" y="4667250"/>
          <p14:tracePt t="57010" x="8267700" y="4657725"/>
          <p14:tracePt t="57027" x="8296275" y="4638675"/>
          <p14:tracePt t="57044" x="8324850" y="4638675"/>
          <p14:tracePt t="57061" x="8324850" y="4629150"/>
          <p14:tracePt t="57097" x="8334375" y="4629150"/>
          <p14:tracePt t="59655" x="8334375" y="4619625"/>
          <p14:tracePt t="59664" x="8324850" y="4619625"/>
          <p14:tracePt t="59667" x="8296275" y="4591050"/>
          <p14:tracePt t="59676" x="7829550" y="4248150"/>
          <p14:tracePt t="59692" x="7381875" y="3971925"/>
          <p14:tracePt t="59709" x="6562725" y="3629025"/>
          <p14:tracePt t="59726" x="5581650" y="3467100"/>
          <p14:tracePt t="59742" x="5114925" y="3419475"/>
          <p14:tracePt t="59759" x="4724400" y="3400425"/>
          <p14:tracePt t="59759" x="4591050" y="3381375"/>
          <p14:tracePt t="59776" x="4381500" y="3371850"/>
          <p14:tracePt t="59793" x="4267200" y="3362325"/>
          <p14:tracePt t="59809" x="4248150" y="3362325"/>
          <p14:tracePt t="60053" x="4238625" y="3362325"/>
          <p14:tracePt t="60064" x="4229100" y="3343275"/>
          <p14:tracePt t="60065" x="4086225" y="3267075"/>
          <p14:tracePt t="60075" x="3781425" y="3124200"/>
          <p14:tracePt t="60092" x="3552825" y="3038475"/>
          <p14:tracePt t="60109" x="3200400" y="2924175"/>
          <p14:tracePt t="60125" x="2990850" y="2800350"/>
          <p14:tracePt t="60143" x="2895600" y="2752725"/>
          <p14:tracePt t="60159" x="2847975" y="2724150"/>
          <p14:tracePt t="60176" x="2838450" y="2714625"/>
          <p14:tracePt t="60192" x="2828925" y="2714625"/>
          <p14:tracePt t="60328" x="2828925" y="2705100"/>
          <p14:tracePt t="60334" x="2828925" y="2695575"/>
          <p14:tracePt t="60346" x="2828925" y="2686050"/>
          <p14:tracePt t="60349" x="2828925" y="2667000"/>
          <p14:tracePt t="60359" x="2828925" y="2657475"/>
          <p14:tracePt t="60375" x="2828925" y="2638425"/>
          <p14:tracePt t="60412" x="2838450" y="2628900"/>
          <p14:tracePt t="60477" x="2847975" y="2628900"/>
          <p14:tracePt t="60486" x="2857500" y="2628900"/>
          <p14:tracePt t="60493" x="2867025" y="2628900"/>
          <p14:tracePt t="60498" x="2895600" y="2638425"/>
          <p14:tracePt t="60509" x="2924175" y="2705100"/>
          <p14:tracePt t="60526" x="2943225" y="2752725"/>
          <p14:tracePt t="60542" x="2962275" y="2819400"/>
          <p14:tracePt t="60559" x="2990850" y="2895600"/>
          <p14:tracePt t="60575" x="3000375" y="2952750"/>
          <p14:tracePt t="60592" x="3009900" y="2981325"/>
          <p14:tracePt t="60631" x="3009900" y="2990850"/>
          <p14:tracePt t="60643" x="3019425" y="2990850"/>
          <p14:tracePt t="60667" x="3019425" y="3000375"/>
          <p14:tracePt t="60705" x="3019425" y="2990850"/>
          <p14:tracePt t="60713" x="3028950" y="2971800"/>
          <p14:tracePt t="60714" x="3028950" y="2933700"/>
          <p14:tracePt t="60725" x="3028950" y="2828925"/>
          <p14:tracePt t="60742" x="3038475" y="2724150"/>
          <p14:tracePt t="60759" x="3038475" y="2667000"/>
          <p14:tracePt t="60775" x="3048000" y="2609850"/>
          <p14:tracePt t="60792" x="3048000" y="2590800"/>
          <p14:tracePt t="60891" x="3048000" y="2600325"/>
          <p14:tracePt t="60895" x="3048000" y="2628900"/>
          <p14:tracePt t="60903" x="3048000" y="2657475"/>
          <p14:tracePt t="60908" x="3076575" y="2790825"/>
          <p14:tracePt t="60925" x="3114675" y="2962275"/>
          <p14:tracePt t="60942" x="3133725" y="3009900"/>
          <p14:tracePt t="60959" x="3162300" y="3086100"/>
          <p14:tracePt t="60975" x="3190875" y="3143250"/>
          <p14:tracePt t="60992" x="3209925" y="3171825"/>
          <p14:tracePt t="61009" x="3219450" y="3181350"/>
          <p14:tracePt t="61025" x="3228975" y="3181350"/>
          <p14:tracePt t="61042" x="3238500" y="3190875"/>
          <p14:tracePt t="61077" x="3248025" y="3190875"/>
          <p14:tracePt t="61078" x="3257550" y="3171825"/>
          <p14:tracePt t="61092" x="3276600" y="3076575"/>
          <p14:tracePt t="61109" x="3276600" y="3019425"/>
          <p14:tracePt t="61125" x="3267075" y="2905125"/>
          <p14:tracePt t="61142" x="3257550" y="2838450"/>
          <p14:tracePt t="61159" x="3248025" y="2800350"/>
          <p14:tracePt t="61175" x="3248025" y="2752725"/>
          <p14:tracePt t="61213" x="3248025" y="2743200"/>
          <p14:tracePt t="61635" x="3257550" y="2752725"/>
          <p14:tracePt t="61639" x="3305175" y="2762250"/>
          <p14:tracePt t="61647" x="3400425" y="2781300"/>
          <p14:tracePt t="61651" x="3571875" y="2819400"/>
          <p14:tracePt t="61658" x="4562475" y="3181350"/>
          <p14:tracePt t="61675" x="5715000" y="3752850"/>
          <p14:tracePt t="61692" x="6238875" y="4038600"/>
          <p14:tracePt t="61708" x="6619875" y="4219575"/>
          <p14:tracePt t="61725" x="6791325" y="4295775"/>
          <p14:tracePt t="61742" x="6819900" y="4314825"/>
          <p14:tracePt t="61742" x="6829425" y="4324350"/>
          <p14:tracePt t="61759" x="6838950" y="4333875"/>
          <p14:tracePt t="61971" x="6848475" y="4343400"/>
          <p14:tracePt t="61975" x="6924675" y="4381500"/>
          <p14:tracePt t="61982" x="7105650" y="4457700"/>
          <p14:tracePt t="61986" x="7305675" y="4572000"/>
          <p14:tracePt t="61993" x="7724775" y="4810125"/>
          <p14:tracePt t="62008" x="7867650" y="4857750"/>
          <p14:tracePt t="62025" x="7886700" y="4857750"/>
          <p14:tracePt t="62042" x="7896225" y="4857750"/>
          <p14:tracePt t="62192" x="7886700" y="4857750"/>
          <p14:tracePt t="62196" x="7877175" y="4848225"/>
          <p14:tracePt t="62205" x="7839075" y="4829175"/>
          <p14:tracePt t="62209" x="7772400" y="4743450"/>
          <p14:tracePt t="62225" x="7715250" y="4676775"/>
          <p14:tracePt t="62241" x="7658100" y="4619625"/>
          <p14:tracePt t="62258" x="7572375" y="4543425"/>
          <p14:tracePt t="62275" x="7496175" y="4467225"/>
          <p14:tracePt t="62292" x="7419975" y="4400550"/>
          <p14:tracePt t="62308" x="7381875" y="4371975"/>
          <p14:tracePt t="62325" x="7353300" y="4352925"/>
          <p14:tracePt t="62342" x="7343775" y="4352925"/>
          <p14:tracePt t="62358" x="7324725" y="4352925"/>
          <p14:tracePt t="62374" x="7305675" y="4352925"/>
          <p14:tracePt t="62391" x="7296150" y="4352925"/>
          <p14:tracePt t="62408" x="7277100" y="4352925"/>
          <p14:tracePt t="62424" x="7267575" y="4362450"/>
          <p14:tracePt t="62441" x="7267575" y="4381500"/>
          <p14:tracePt t="62458" x="7267575" y="4438650"/>
          <p14:tracePt t="62474" x="7334250" y="4533900"/>
          <p14:tracePt t="62491" x="7429500" y="4648200"/>
          <p14:tracePt t="62508" x="7477125" y="4714875"/>
          <p14:tracePt t="62525" x="7581900" y="4800600"/>
          <p14:tracePt t="62541" x="7620000" y="4829175"/>
          <p14:tracePt t="62558" x="7648575" y="4838700"/>
          <p14:tracePt t="62574" x="7696200" y="4848225"/>
          <p14:tracePt t="62591" x="7734300" y="4848225"/>
          <p14:tracePt t="62608" x="7753350" y="4838700"/>
          <p14:tracePt t="62624" x="7781925" y="4762500"/>
          <p14:tracePt t="62641" x="7791450" y="4686300"/>
          <p14:tracePt t="62658" x="7791450" y="4648200"/>
          <p14:tracePt t="62674" x="7762875" y="4552950"/>
          <p14:tracePt t="62691" x="7715250" y="4457700"/>
          <p14:tracePt t="62708" x="7686675" y="4419600"/>
          <p14:tracePt t="62725" x="7639050" y="4391025"/>
          <p14:tracePt t="62741" x="7562850" y="4362450"/>
          <p14:tracePt t="62758" x="7524750" y="4352925"/>
          <p14:tracePt t="62758" x="7505700" y="4352925"/>
          <p14:tracePt t="62775" x="7458075" y="4352925"/>
          <p14:tracePt t="62791" x="7400925" y="4352925"/>
          <p14:tracePt t="62808" x="7372350" y="4362450"/>
          <p14:tracePt t="62825" x="7343775" y="4381500"/>
          <p14:tracePt t="62841" x="7343775" y="4419600"/>
          <p14:tracePt t="62858" x="7343775" y="4486275"/>
          <p14:tracePt t="62875" x="7391400" y="4552950"/>
          <p14:tracePt t="62891" x="7477125" y="4667250"/>
          <p14:tracePt t="62908" x="7581900" y="4781550"/>
          <p14:tracePt t="62924" x="7639050" y="4829175"/>
          <p14:tracePt t="62941" x="7696200" y="4876800"/>
          <p14:tracePt t="62958" x="7753350" y="4895850"/>
          <p14:tracePt t="62974" x="7781925" y="4895850"/>
          <p14:tracePt t="63011" x="7791450" y="4895850"/>
          <p14:tracePt t="63012" x="7800975" y="4848225"/>
          <p14:tracePt t="63028" x="7791450" y="4752975"/>
          <p14:tracePt t="63041" x="7772400" y="4705350"/>
          <p14:tracePt t="63058" x="7715250" y="4572000"/>
          <p14:tracePt t="63074" x="7677150" y="4486275"/>
          <p14:tracePt t="63091" x="7629525" y="4448175"/>
          <p14:tracePt t="63107" x="7572375" y="4419600"/>
          <p14:tracePt t="63124" x="7505700" y="4410075"/>
          <p14:tracePt t="63141" x="7458075" y="4400550"/>
          <p14:tracePt t="63158" x="7391400" y="4400550"/>
          <p14:tracePt t="63174" x="7362825" y="4400550"/>
          <p14:tracePt t="63191" x="7353300" y="4419600"/>
          <p14:tracePt t="63229" x="7353300" y="4429125"/>
          <p14:tracePt t="63229" x="7353300" y="4448175"/>
          <p14:tracePt t="63241" x="7400925" y="4495800"/>
          <p14:tracePt t="63258" x="7581900" y="4638675"/>
          <p14:tracePt t="63274" x="7781925" y="4733925"/>
          <p14:tracePt t="63291" x="7877175" y="4772025"/>
          <p14:tracePt t="63308" x="7934325" y="4791075"/>
          <p14:tracePt t="63324" x="7953375" y="4791075"/>
          <p14:tracePt t="63362" x="7962900" y="4791075"/>
          <p14:tracePt t="63387" x="7962900" y="4772025"/>
          <p14:tracePt t="63397" x="7962900" y="4762500"/>
          <p14:tracePt t="63398" x="7943850" y="4724400"/>
          <p14:tracePt t="63408" x="7934325" y="4705350"/>
          <p14:tracePt t="63424" x="7915275" y="4676775"/>
          <p14:tracePt t="63441" x="7905750" y="4667250"/>
          <p14:tracePt t="63457" x="7896225" y="4657725"/>
          <p14:tracePt t="63474" x="7886700" y="4657725"/>
          <p14:tracePt t="63519" x="7877175" y="4657725"/>
          <p14:tracePt t="63896" x="7867650" y="4657725"/>
          <p14:tracePt t="63909" x="7858125" y="4657725"/>
          <p14:tracePt t="63934" x="7848600" y="4657725"/>
          <p14:tracePt t="63967" x="7839075" y="4657725"/>
          <p14:tracePt t="64008" x="7820025" y="4657725"/>
          <p14:tracePt t="64021" x="7810500" y="4657725"/>
          <p14:tracePt t="64033" x="7791450" y="4657725"/>
          <p14:tracePt t="64049" x="7772400" y="4657725"/>
          <p14:tracePt t="64057" x="7753350" y="4657725"/>
          <p14:tracePt t="64058" x="7715250" y="4657725"/>
          <p14:tracePt t="64074" x="7677150" y="4648200"/>
          <p14:tracePt t="64091" x="7629525" y="4638675"/>
          <p14:tracePt t="64107" x="7600950" y="4638675"/>
          <p14:tracePt t="64124" x="7572375" y="4629150"/>
          <p14:tracePt t="64141" x="7543800" y="4619625"/>
          <p14:tracePt t="64197" x="7534275" y="4619625"/>
          <p14:tracePt t="64515" x="7534275" y="4610100"/>
          <p14:tracePt t="64524" x="7505700" y="4581525"/>
          <p14:tracePt t="64529" x="7439025" y="4486275"/>
          <p14:tracePt t="64540" x="7305675" y="4286250"/>
          <p14:tracePt t="64540" x="7239000" y="4219575"/>
          <p14:tracePt t="64557" x="7029450" y="4029075"/>
          <p14:tracePt t="64573" x="6724650" y="3838575"/>
          <p14:tracePt t="64591" x="6534150" y="3762375"/>
          <p14:tracePt t="64607" x="6391275" y="3714750"/>
          <p14:tracePt t="64624" x="6362700" y="3705225"/>
          <p14:tracePt t="64640" x="6353175" y="3705225"/>
          <p14:tracePt t="64682" x="6372225" y="3724275"/>
          <p14:tracePt t="64690" x="6400800" y="3762375"/>
          <p14:tracePt t="64694" x="6648450" y="3943350"/>
          <p14:tracePt t="64694" x="6838950" y="4095750"/>
          <p14:tracePt t="64707" x="7134225" y="4381500"/>
          <p14:tracePt t="64723" x="7410450" y="4648200"/>
          <p14:tracePt t="64740" x="7496175" y="4714875"/>
          <p14:tracePt t="64757" x="7505700" y="4724400"/>
          <p14:tracePt t="64775" x="7515225" y="4724400"/>
          <p14:tracePt t="64889" x="7515225" y="4714875"/>
          <p14:tracePt t="67097" x="7505700" y="4714875"/>
          <p14:tracePt t="67101" x="7496175" y="4714875"/>
          <p14:tracePt t="67111" x="7467600" y="4714875"/>
          <p14:tracePt t="67113" x="7372350" y="4714875"/>
          <p14:tracePt t="67122" x="7038975" y="4800600"/>
          <p14:tracePt t="67139" x="6734175" y="4943475"/>
          <p14:tracePt t="67156" x="6038850" y="5314950"/>
          <p14:tracePt t="67173" x="5572125" y="5610225"/>
          <p14:tracePt t="67189" x="5000625" y="6019800"/>
          <p14:tracePt t="67206" x="4629150" y="6305550"/>
          <p14:tracePt t="67223" x="4457700" y="6477000"/>
          <p14:tracePt t="67239" x="4229100" y="6724650"/>
          <p14:tracePt t="67255" x="4105275" y="6838950"/>
          <p14:tracePt t="67273" x="4067175" y="6848475"/>
          <p14:tracePt t="67534" x="4057650" y="6848475"/>
          <p14:tracePt t="67542" x="4019550" y="6848475"/>
          <p14:tracePt t="67546" x="3848100" y="6810375"/>
          <p14:tracePt t="67556" x="3505200" y="6724650"/>
          <p14:tracePt t="67572" x="3276600" y="6667500"/>
          <p14:tracePt t="67589" x="3019425" y="6572250"/>
          <p14:tracePt t="67606" x="2828925" y="6410325"/>
          <p14:tracePt t="67622" x="2762250" y="6315075"/>
          <p14:tracePt t="67639" x="2724150" y="6172200"/>
          <p14:tracePt t="67656" x="2705100" y="6057900"/>
          <p14:tracePt t="67672" x="2705100" y="6019800"/>
          <p14:tracePt t="67689" x="2705100" y="5991225"/>
          <p14:tracePt t="67706" x="2705100" y="5972175"/>
          <p14:tracePt t="67903" x="2705100" y="5981700"/>
          <p14:tracePt t="67928" x="2705100" y="5991225"/>
          <p14:tracePt t="67945" x="2705100" y="6010275"/>
          <p14:tracePt t="67969" x="2705100" y="6019800"/>
          <p14:tracePt t="68077" x="2714625" y="6019800"/>
          <p14:tracePt t="68081" x="2714625" y="6000750"/>
          <p14:tracePt t="68094" x="2714625" y="5981700"/>
          <p14:tracePt t="68105" x="2724150" y="5962650"/>
          <p14:tracePt t="68108" x="2743200" y="5886450"/>
          <p14:tracePt t="68122" x="2743200" y="5857875"/>
          <p14:tracePt t="68139" x="2762250" y="5829300"/>
          <p14:tracePt t="68155" x="2762250" y="5800725"/>
          <p14:tracePt t="68172" x="2762250" y="5791200"/>
          <p14:tracePt t="68307" x="2762250" y="5800725"/>
          <p14:tracePt t="68318" x="2762250" y="5810250"/>
          <p14:tracePt t="68331" x="2762250" y="5819775"/>
          <p14:tracePt t="68338" x="2762250" y="5838825"/>
          <p14:tracePt t="68344" x="2762250" y="5857875"/>
          <p14:tracePt t="68344" x="2762250" y="5876925"/>
          <p14:tracePt t="68356" x="2762250" y="5924550"/>
          <p14:tracePt t="68372" x="2762250" y="6010275"/>
          <p14:tracePt t="68389" x="2800350" y="6238875"/>
          <p14:tracePt t="68405" x="2828925" y="6438900"/>
          <p14:tracePt t="68422" x="2886075" y="6629400"/>
          <p14:tracePt t="68439" x="2905125" y="6705600"/>
          <p14:tracePt t="68455" x="2924175" y="6743700"/>
          <p14:tracePt t="68472" x="2943225" y="6810375"/>
          <p14:tracePt t="68488" x="2952750" y="6838950"/>
          <p14:tracePt t="68549" x="2962275" y="6838950"/>
          <p14:tracePt t="68553" x="2971800" y="6819900"/>
          <p14:tracePt t="68561" x="2990850" y="6724650"/>
          <p14:tracePt t="68572" x="3009900" y="6419850"/>
          <p14:tracePt t="68588" x="3009900" y="6162675"/>
          <p14:tracePt t="68605" x="3019425" y="6019800"/>
          <p14:tracePt t="68622" x="3019425" y="5886450"/>
          <p14:tracePt t="68638" x="3019425" y="5819775"/>
          <p14:tracePt t="68655" x="3019425" y="5800725"/>
          <p14:tracePt t="68672" x="3019425" y="5781675"/>
          <p14:tracePt t="68771" x="3019425" y="5791200"/>
          <p14:tracePt t="68775" x="3019425" y="5819775"/>
          <p14:tracePt t="68788" x="3019425" y="5857875"/>
          <p14:tracePt t="68789" x="3028950" y="6181725"/>
          <p14:tracePt t="68805" x="3143250" y="6677025"/>
          <p14:tracePt t="68822" x="3314700" y="6848475"/>
          <p14:tracePt t="68839" x="3400425" y="6848475"/>
          <p14:tracePt t="68855" x="3467100" y="6848475"/>
          <p14:tracePt t="68872" x="3476625" y="6848475"/>
          <p14:tracePt t="68922" x="3486150" y="6848475"/>
          <p14:tracePt t="68932" x="3486150" y="6829425"/>
          <p14:tracePt t="68938" x="3495675" y="6724650"/>
          <p14:tracePt t="68939" x="3495675" y="6496050"/>
          <p14:tracePt t="68955" x="3448050" y="6124575"/>
          <p14:tracePt t="68971" x="3381375" y="5810250"/>
          <p14:tracePt t="68988" x="3352800" y="5591175"/>
          <p14:tracePt t="69005" x="3333750" y="5534025"/>
          <p14:tracePt t="69022" x="3324225" y="5514975"/>
          <p14:tracePt t="69038" x="3314700" y="5505450"/>
          <p14:tracePt t="69117" x="3314700" y="5514975"/>
          <p14:tracePt t="69121" x="3314700" y="5553075"/>
          <p14:tracePt t="69126" x="3333750" y="5715000"/>
          <p14:tracePt t="69138" x="3390900" y="6019800"/>
          <p14:tracePt t="69155" x="3448050" y="6210300"/>
          <p14:tracePt t="69172" x="3476625" y="6315075"/>
          <p14:tracePt t="69188" x="3486150" y="6343650"/>
          <p14:tracePt t="69205" x="3486150" y="6353175"/>
          <p14:tracePt t="69257" x="3486150" y="6362700"/>
          <p14:tracePt t="69356" x="3495675" y="6362700"/>
          <p14:tracePt t="69502" x="3505200" y="6362700"/>
          <p14:tracePt t="69514" x="3505200" y="6372225"/>
          <p14:tracePt t="69527" x="3514725" y="6381750"/>
          <p14:tracePt t="69608" x="3514725" y="6362700"/>
          <p14:tracePt t="69614" x="3514725" y="6353175"/>
          <p14:tracePt t="69621" x="3514725" y="6343650"/>
          <p14:tracePt t="69626" x="3505200" y="6229350"/>
          <p14:tracePt t="69626" x="3495675" y="6153150"/>
          <p14:tracePt t="69638" x="3476625" y="6057900"/>
          <p14:tracePt t="69655" x="3457575" y="5943600"/>
          <p14:tracePt t="69671" x="3448050" y="5886450"/>
          <p14:tracePt t="69688" x="3448050" y="5876925"/>
          <p14:tracePt t="69705" x="3448050" y="5867400"/>
          <p14:tracePt t="69791" x="3448050" y="5857875"/>
          <p14:tracePt t="70003" x="3448050" y="5848350"/>
          <p14:tracePt t="70214" x="3457575" y="5848350"/>
          <p14:tracePt t="73840" x="3457575" y="5857875"/>
          <p14:tracePt t="73852" x="3457575" y="5876925"/>
          <p14:tracePt t="73856" x="3457575" y="5886450"/>
          <p14:tracePt t="73871" x="3467100" y="5915025"/>
          <p14:tracePt t="73872" x="3467100" y="5924550"/>
          <p14:tracePt t="73888" x="3476625" y="5962650"/>
          <p14:tracePt t="73905" x="3476625" y="6010275"/>
          <p14:tracePt t="73922" x="3476625" y="6029325"/>
          <p14:tracePt t="73939" x="3476625" y="6057900"/>
          <p14:tracePt t="73955" x="3476625" y="6096000"/>
          <p14:tracePt t="73972" x="3476625" y="6124575"/>
          <p14:tracePt t="73988" x="3476625" y="6153150"/>
          <p14:tracePt t="74005" x="3467100" y="6181725"/>
          <p14:tracePt t="74021" x="3467100" y="6191250"/>
          <p14:tracePt t="74076" x="3467100" y="6200775"/>
          <p14:tracePt t="74101" x="3467100" y="6210300"/>
          <p14:tracePt t="74179" x="3457575" y="6210300"/>
          <p14:tracePt t="74213" x="3457575" y="6219825"/>
          <p14:tracePt t="74242" x="3457575" y="6229350"/>
          <p14:tracePt t="74266" x="3457575" y="6238875"/>
          <p14:tracePt t="74287" x="3457575" y="6248400"/>
          <p14:tracePt t="74300" x="3448050" y="6248400"/>
          <p14:tracePt t="74341" x="3438525" y="6248400"/>
          <p14:tracePt t="74353" x="3438525" y="6257925"/>
          <p14:tracePt t="74378" x="3429000" y="6257925"/>
          <p14:tracePt t="74387" x="3409950" y="6257925"/>
          <p14:tracePt t="74404" x="3381375" y="6257925"/>
          <p14:tracePt t="74405" x="3305175" y="6248400"/>
          <p14:tracePt t="74421" x="3038475" y="6162675"/>
          <p14:tracePt t="74439" x="2695575" y="6105525"/>
          <p14:tracePt t="74455" x="2486025" y="6076950"/>
          <p14:tracePt t="74472" x="2286000" y="6067425"/>
          <p14:tracePt t="74488" x="2228850" y="6067425"/>
          <p14:tracePt t="74505" x="2219325" y="6067425"/>
          <p14:tracePt t="74521" x="2209800" y="6067425"/>
          <p14:tracePt t="74795" x="2181225" y="6076950"/>
          <p14:tracePt t="74799" x="2162175" y="6096000"/>
          <p14:tracePt t="74809" x="2133600" y="6105525"/>
          <p14:tracePt t="74810" x="2095500" y="6115050"/>
          <p14:tracePt t="74821" x="2028825" y="6134100"/>
          <p14:tracePt t="74838" x="1981200" y="6143625"/>
          <p14:tracePt t="74854" x="1943100" y="6162675"/>
          <p14:tracePt t="74871" x="1924050" y="6172200"/>
          <p14:tracePt t="74888" x="1924050" y="6181725"/>
          <p14:tracePt t="74904" x="1914525" y="6181725"/>
          <p14:tracePt t="74921" x="1905000" y="6210300"/>
          <p14:tracePt t="74938" x="1905000" y="6219825"/>
          <p14:tracePt t="74954" x="1895475" y="6229350"/>
          <p14:tracePt t="74971" x="1895475" y="6238875"/>
          <p14:tracePt t="75007" x="1885950" y="6238875"/>
          <p14:tracePt t="75026" x="1885950" y="6248400"/>
          <p14:tracePt t="75059" x="1876425" y="6248400"/>
          <p14:tracePt t="75217" x="1866900" y="6248400"/>
          <p14:tracePt t="77257" x="1876425" y="6248400"/>
          <p14:tracePt t="77265" x="1876425" y="6257925"/>
          <p14:tracePt t="77275" x="1885950" y="6257925"/>
          <p14:tracePt t="77289" x="1895475" y="6257925"/>
          <p14:tracePt t="77303" x="1895475" y="6267450"/>
          <p14:tracePt t="77304" x="1914525" y="6267450"/>
          <p14:tracePt t="77320" x="1952625" y="6267450"/>
          <p14:tracePt t="77337" x="2009775" y="6267450"/>
          <p14:tracePt t="77353" x="2047875" y="6267450"/>
          <p14:tracePt t="77370" x="2219325" y="6267450"/>
          <p14:tracePt t="77387" x="2343150" y="6267450"/>
          <p14:tracePt t="77404" x="2400300" y="6267450"/>
          <p14:tracePt t="77404" x="2419350" y="6267450"/>
          <p14:tracePt t="77420" x="2466975" y="6267450"/>
          <p14:tracePt t="77437" x="2486025" y="6267450"/>
          <p14:tracePt t="77453" x="2505075" y="6267450"/>
          <p14:tracePt t="83236" x="2505075" y="6257925"/>
          <p14:tracePt t="83243" x="2533650" y="6248400"/>
          <p14:tracePt t="83243" x="2619375" y="6172200"/>
          <p14:tracePt t="83251" x="2971800" y="5953125"/>
          <p14:tracePt t="83268" x="3762375" y="5657850"/>
          <p14:tracePt t="83284" x="4867275" y="5381625"/>
          <p14:tracePt t="83301" x="6124575" y="5181600"/>
          <p14:tracePt t="83318" x="6819900" y="5076825"/>
          <p14:tracePt t="83334" x="7343775" y="4991100"/>
          <p14:tracePt t="83351" x="7467600" y="4953000"/>
          <p14:tracePt t="83367" x="7477125" y="4943475"/>
          <p14:tracePt t="83572" x="7486650" y="4943475"/>
          <p14:tracePt t="83580" x="7505700" y="4924425"/>
          <p14:tracePt t="83585" x="7515225" y="4924425"/>
          <p14:tracePt t="83593" x="7543800" y="4905375"/>
          <p14:tracePt t="83601" x="7562850" y="4895850"/>
          <p14:tracePt t="83617" x="7572375" y="4876800"/>
          <p14:tracePt t="83634" x="7572375" y="4867275"/>
          <p14:tracePt t="83651" x="7572375" y="4857750"/>
          <p14:tracePt t="83667" x="7553325" y="4819650"/>
          <p14:tracePt t="83684" x="7534275" y="4800600"/>
          <p14:tracePt t="83701" x="7515225" y="4781550"/>
          <p14:tracePt t="83717" x="7505700" y="4762500"/>
          <p14:tracePt t="83734" x="7496175" y="4743450"/>
          <p14:tracePt t="83751" x="7496175" y="4733925"/>
          <p14:tracePt t="83767" x="7486650" y="4705350"/>
          <p14:tracePt t="83767" x="7486650" y="4695825"/>
          <p14:tracePt t="83784" x="7486650" y="4686300"/>
          <p14:tracePt t="83801" x="7486650" y="4667250"/>
          <p14:tracePt t="83817" x="7486650" y="4657725"/>
          <p14:tracePt t="83834" x="7496175" y="4657725"/>
          <p14:tracePt t="83851" x="7496175" y="4648200"/>
          <p14:tracePt t="83885" x="7505700" y="4648200"/>
          <p14:tracePt t="83885" x="7505700" y="4638675"/>
          <p14:tracePt t="83901" x="7505700" y="4629150"/>
          <p14:tracePt t="83958" x="7505700" y="4619625"/>
          <p14:tracePt t="84008" x="7505700" y="4610100"/>
          <p14:tracePt t="84042" x="7515225" y="4610100"/>
          <p14:tracePt t="84087" x="7515225" y="4600575"/>
          <p14:tracePt t="84194" x="7515225" y="4591050"/>
          <p14:tracePt t="84223" x="7524750" y="4581525"/>
          <p14:tracePt t="84236" x="7534275" y="4581525"/>
          <p14:tracePt t="84270" x="7534275" y="4572000"/>
          <p14:tracePt t="84307" x="7543800" y="4562475"/>
          <p14:tracePt t="84345" x="7553325" y="4552950"/>
          <p14:tracePt t="84434" x="7562850" y="4543425"/>
          <p14:tracePt t="84590" x="7572375" y="4533900"/>
          <p14:tracePt t="84623" x="7572375" y="4524375"/>
          <p14:tracePt t="84648" x="7581900" y="4524375"/>
          <p14:tracePt t="84674" x="7581900" y="4514850"/>
          <p14:tracePt t="84678" x="7591425" y="4514850"/>
          <p14:tracePt t="84693" x="7600950" y="4514850"/>
          <p14:tracePt t="84703" x="7610475" y="4514850"/>
          <p14:tracePt t="84718" x="7620000" y="4514850"/>
          <p14:tracePt t="84753" x="7629525" y="4514850"/>
          <p14:tracePt t="84774" x="7639050" y="4514850"/>
          <p14:tracePt t="84829" x="7648575" y="4514850"/>
          <p14:tracePt t="84900" x="7658100" y="4514850"/>
          <p14:tracePt t="84913" x="7667625" y="4514850"/>
          <p14:tracePt t="84957" x="7677150" y="4514850"/>
          <p14:tracePt t="85053" x="7677150" y="4524375"/>
          <p14:tracePt t="85138" x="7677150" y="4533900"/>
          <p14:tracePt t="86312" x="7667625" y="4533900"/>
          <p14:tracePt t="86349" x="7658100" y="4533900"/>
          <p14:tracePt t="86644" x="7667625" y="4533900"/>
          <p14:tracePt t="86657" x="7677150" y="4533900"/>
          <p14:tracePt t="86677" x="7686675" y="4533900"/>
          <p14:tracePt t="86690" x="7696200" y="4533900"/>
          <p14:tracePt t="86703" x="7705725" y="4533900"/>
          <p14:tracePt t="86715" x="7715250" y="4533900"/>
          <p14:tracePt t="86722" x="7743825" y="4533900"/>
          <p14:tracePt t="86733" x="7762875" y="4533900"/>
          <p14:tracePt t="86750" x="7781925" y="4533900"/>
          <p14:tracePt t="86766" x="7810500" y="4524375"/>
          <p14:tracePt t="86783" x="7820025" y="4524375"/>
          <p14:tracePt t="86799" x="7839075" y="4524375"/>
          <p14:tracePt t="86816" x="7848600" y="4524375"/>
          <p14:tracePt t="86833" x="7858125" y="4524375"/>
          <p14:tracePt t="86849" x="7877175" y="4524375"/>
          <p14:tracePt t="86866" x="7905750" y="4524375"/>
          <p14:tracePt t="86883" x="7924800" y="4524375"/>
          <p14:tracePt t="86899" x="7934325" y="4524375"/>
          <p14:tracePt t="86916" x="7953375" y="4524375"/>
          <p14:tracePt t="86932" x="7972425" y="4524375"/>
          <p14:tracePt t="86971" x="7981950" y="4524375"/>
          <p14:tracePt t="86983" x="7991475" y="4524375"/>
          <p14:tracePt t="87016" x="8001000" y="4524375"/>
          <p14:tracePt t="87054" x="8010525" y="4524375"/>
          <p14:tracePt t="87096" x="8020050" y="4524375"/>
          <p14:tracePt t="87132" x="8029575" y="4524375"/>
          <p14:tracePt t="87170" x="8039100" y="4524375"/>
          <p14:tracePt t="87289" x="8048625" y="4524375"/>
          <p14:tracePt t="87486" x="8058150" y="4524375"/>
          <p14:tracePt t="88687" x="8058150" y="4514850"/>
          <p14:tracePt t="88691" x="8058150" y="4505325"/>
          <p14:tracePt t="88699" x="8058150" y="4486275"/>
          <p14:tracePt t="88704" x="8039100" y="4419600"/>
          <p14:tracePt t="88715" x="8010525" y="4343400"/>
          <p14:tracePt t="88732" x="7924800" y="4257675"/>
          <p14:tracePt t="88748" x="7572375" y="4076700"/>
          <p14:tracePt t="88765" x="7229475" y="4048125"/>
          <p14:tracePt t="88782" x="6838950" y="4067175"/>
          <p14:tracePt t="88799" x="5924550" y="4276725"/>
          <p14:tracePt t="88815" x="5410200" y="4448175"/>
          <p14:tracePt t="88832" x="4991100" y="4629150"/>
          <p14:tracePt t="88848" x="4400550" y="4876800"/>
          <p14:tracePt t="88865" x="3886200" y="5114925"/>
          <p14:tracePt t="88882" x="3590925" y="5257800"/>
          <p14:tracePt t="88898" x="3200400" y="5457825"/>
          <p14:tracePt t="88915" x="2924175" y="5629275"/>
          <p14:tracePt t="88932" x="2752725" y="5724525"/>
          <p14:tracePt t="88949" x="2590800" y="5819775"/>
          <p14:tracePt t="88965" x="2457450" y="5915025"/>
          <p14:tracePt t="88982" x="2390775" y="5962650"/>
          <p14:tracePt t="88998" x="2352675" y="6000750"/>
          <p14:tracePt t="89015" x="2257425" y="6086475"/>
          <p14:tracePt t="89032" x="2219325" y="6124575"/>
          <p14:tracePt t="89048" x="2181225" y="6162675"/>
          <p14:tracePt t="89065" x="2114550" y="6210300"/>
          <p14:tracePt t="89082" x="2057400" y="6257925"/>
          <p14:tracePt t="89098" x="2019300" y="6286500"/>
          <p14:tracePt t="89115" x="1990725" y="6315075"/>
          <p14:tracePt t="89132" x="1971675" y="6324600"/>
          <p14:tracePt t="89149" x="1962150" y="6334125"/>
          <p14:tracePt t="89165" x="1943100" y="6353175"/>
          <p14:tracePt t="89182" x="1943100" y="6372225"/>
          <p14:tracePt t="89228" x="1933575" y="6372225"/>
          <p14:tracePt t="90859" x="1933575" y="6362700"/>
          <p14:tracePt t="90879" x="1933575" y="6353175"/>
          <p14:tracePt t="90883" x="1943100" y="6353175"/>
          <p14:tracePt t="90890" x="1952625" y="6353175"/>
          <p14:tracePt t="90901" x="1952625" y="6343650"/>
          <p14:tracePt t="90915" x="1962150" y="6343650"/>
          <p14:tracePt t="90981" x="1971675" y="6334125"/>
          <p14:tracePt t="90990" x="1971675" y="6324600"/>
          <p14:tracePt t="90994" x="1981200" y="6324600"/>
          <p14:tracePt t="90998" x="1990725" y="6315075"/>
          <p14:tracePt t="91015" x="2000250" y="6315075"/>
          <p14:tracePt t="91015" x="2009775" y="6305550"/>
          <p14:tracePt t="91032" x="2019300" y="6296025"/>
          <p14:tracePt t="91049" x="2028825" y="6286500"/>
          <p14:tracePt t="91065" x="2057400" y="6276975"/>
          <p14:tracePt t="91065" x="2066925" y="6267450"/>
          <p14:tracePt t="91082" x="2095500" y="6257925"/>
          <p14:tracePt t="91099" x="2124075" y="6238875"/>
          <p14:tracePt t="91115" x="2181225" y="6219825"/>
          <p14:tracePt t="91132" x="2247900" y="6200775"/>
          <p14:tracePt t="91149" x="2276475" y="6200775"/>
          <p14:tracePt t="91165" x="2305050" y="6200775"/>
          <p14:tracePt t="91182" x="2371725" y="6200775"/>
          <p14:tracePt t="91199" x="2409825" y="6210300"/>
          <p14:tracePt t="91215" x="2514600" y="6248400"/>
          <p14:tracePt t="91232" x="2600325" y="6315075"/>
          <p14:tracePt t="91248" x="2657475" y="6334125"/>
          <p14:tracePt t="91265" x="2724150" y="6362700"/>
          <p14:tracePt t="91282" x="2733675" y="6362700"/>
          <p14:tracePt t="91299" x="2762250" y="6381750"/>
          <p14:tracePt t="91315" x="2790825" y="6419850"/>
          <p14:tracePt t="91332" x="2857500" y="6448425"/>
          <p14:tracePt t="91348" x="2952750" y="6477000"/>
          <p14:tracePt t="91365" x="2990850" y="6496050"/>
          <p14:tracePt t="91382" x="3009900" y="6505575"/>
          <p14:tracePt t="91398" x="3019425" y="6515100"/>
          <p14:tracePt t="91449" x="3028950" y="6515100"/>
          <p14:tracePt t="91491" x="3038475" y="6515100"/>
          <p14:tracePt t="91511" x="3038475" y="6524625"/>
          <p14:tracePt t="91536" x="3048000" y="6524625"/>
          <p14:tracePt t="91561" x="3057525" y="6524625"/>
          <p14:tracePt t="92506" x="3038475" y="6534150"/>
          <p14:tracePt t="92515" x="3019425" y="6534150"/>
          <p14:tracePt t="92531" x="2943225" y="6553200"/>
          <p14:tracePt t="92531" x="2800350" y="6572250"/>
          <p14:tracePt t="92548" x="2695575" y="6591300"/>
          <p14:tracePt t="92564" x="2505075" y="6648450"/>
          <p14:tracePt t="92581" x="2400300" y="6677025"/>
          <p14:tracePt t="92598" x="2333625" y="6696075"/>
          <p14:tracePt t="92614" x="2238375" y="6705600"/>
          <p14:tracePt t="92631" x="2200275" y="6715125"/>
          <p14:tracePt t="92648" x="2171700" y="6715125"/>
          <p14:tracePt t="92664" x="2133600" y="6724650"/>
          <p14:tracePt t="92681" x="2114550" y="6724650"/>
          <p14:tracePt t="92698" x="2105025" y="6724650"/>
          <p14:tracePt t="92896" x="2095500" y="6724650"/>
          <p14:tracePt t="94277" x="2085975" y="6724650"/>
          <p14:tracePt t="94835" x="2114550" y="6715125"/>
          <p14:tracePt t="94843" x="2133600" y="6715125"/>
          <p14:tracePt t="94847" x="2171700" y="6705600"/>
          <p14:tracePt t="94855" x="2238375" y="6696075"/>
          <p14:tracePt t="94865" x="2400300" y="6696075"/>
          <p14:tracePt t="94880" x="2647950" y="6715125"/>
          <p14:tracePt t="94897" x="2800350" y="6743700"/>
          <p14:tracePt t="94914" x="3048000" y="6791325"/>
          <p14:tracePt t="94930" x="3200400" y="6810375"/>
          <p14:tracePt t="94947" x="3314700" y="6829425"/>
          <p14:tracePt t="94963" x="3448050" y="6838950"/>
          <p14:tracePt t="94980" x="3495675" y="6848475"/>
          <p14:tracePt t="94997" x="3505200" y="6848475"/>
          <p14:tracePt t="95014" x="3514725" y="6848475"/>
          <p14:tracePt t="95053" x="3524250" y="6848475"/>
          <p14:tracePt t="96487" x="0" y="0"/>
        </p14:tracePtLst>
      </p14:laserTraceLst>
    </p:ext>
  </p:extLs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3255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Time Complexity : Linked List with only Head Pointer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48440" y="1676400"/>
            <a:ext cx="9825840" cy="4754563"/>
          </a:xfrm>
        </p:spPr>
        <p:txBody>
          <a:bodyPr/>
          <a:lstStyle/>
          <a:p>
            <a:pPr lvl="1">
              <a:lnSpc>
                <a:spcPct val="200000"/>
              </a:lnSpc>
            </a:pPr>
            <a:r>
              <a:rPr lang="en-US" dirty="0"/>
              <a:t>Print the </a:t>
            </a:r>
            <a:r>
              <a:rPr lang="en-US" dirty="0" smtClean="0"/>
              <a:t>elements of linked list</a:t>
            </a:r>
          </a:p>
          <a:p>
            <a:pPr lvl="1">
              <a:lnSpc>
                <a:spcPct val="200000"/>
              </a:lnSpc>
            </a:pPr>
            <a:r>
              <a:rPr lang="en-US" dirty="0" smtClean="0"/>
              <a:t>Update </a:t>
            </a:r>
            <a:r>
              <a:rPr lang="en-US" dirty="0"/>
              <a:t>the score of an </a:t>
            </a:r>
            <a:r>
              <a:rPr lang="en-US" dirty="0" smtClean="0"/>
              <a:t>player in the linked list</a:t>
            </a:r>
          </a:p>
          <a:p>
            <a:pPr lvl="1">
              <a:lnSpc>
                <a:spcPct val="200000"/>
              </a:lnSpc>
            </a:pPr>
            <a:r>
              <a:rPr lang="en-US" dirty="0" smtClean="0"/>
              <a:t>Remove </a:t>
            </a:r>
            <a:r>
              <a:rPr lang="en-US" dirty="0"/>
              <a:t>the player from the </a:t>
            </a:r>
            <a:r>
              <a:rPr lang="en-US" dirty="0" smtClean="0"/>
              <a:t>linked list</a:t>
            </a:r>
          </a:p>
          <a:p>
            <a:pPr lvl="1">
              <a:lnSpc>
                <a:spcPct val="200000"/>
              </a:lnSpc>
            </a:pPr>
            <a:r>
              <a:rPr lang="en-US" dirty="0" smtClean="0"/>
              <a:t>Add </a:t>
            </a:r>
            <a:r>
              <a:rPr lang="en-US" dirty="0"/>
              <a:t>a player to the </a:t>
            </a:r>
            <a:r>
              <a:rPr lang="en-US" dirty="0" smtClean="0"/>
              <a:t>linked list</a:t>
            </a:r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913740" y="1828800"/>
            <a:ext cx="124906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O(n)</a:t>
            </a:r>
            <a:endParaRPr lang="en-US" sz="4400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758543" y="5334000"/>
            <a:ext cx="345886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O(n) in worst case</a:t>
            </a:r>
          </a:p>
          <a:p>
            <a:r>
              <a:rPr lang="en-US" sz="3200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O(1) in best case </a:t>
            </a:r>
            <a:endParaRPr lang="en-US" sz="3200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ight Brace 5"/>
          <p:cNvSpPr/>
          <p:nvPr/>
        </p:nvSpPr>
        <p:spPr>
          <a:xfrm>
            <a:off x="7162800" y="2895600"/>
            <a:ext cx="838200" cy="221500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957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1552"/>
    </mc:Choice>
    <mc:Fallback xmlns="">
      <p:transition spd="slow" advTm="1415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6707" x="4591050" y="2524125"/>
          <p14:tracePt t="7930" x="4581525" y="2524125"/>
          <p14:tracePt t="7940" x="4562475" y="2514600"/>
          <p14:tracePt t="7940" x="4533900" y="2514600"/>
          <p14:tracePt t="7947" x="4400550" y="2476500"/>
          <p14:tracePt t="7963" x="3933825" y="2362200"/>
          <p14:tracePt t="7980" x="3695700" y="2343150"/>
          <p14:tracePt t="7997" x="3324225" y="2333625"/>
          <p14:tracePt t="8014" x="2971800" y="2352675"/>
          <p14:tracePt t="8030" x="2733675" y="2409825"/>
          <p14:tracePt t="8047" x="2533650" y="2447925"/>
          <p14:tracePt t="8063" x="2247900" y="2514600"/>
          <p14:tracePt t="8080" x="2095500" y="2533650"/>
          <p14:tracePt t="8097" x="2047875" y="2533650"/>
          <p14:tracePt t="8113" x="2009775" y="2533650"/>
          <p14:tracePt t="8130" x="1981200" y="2533650"/>
          <p14:tracePt t="8181" x="1971675" y="2533650"/>
          <p14:tracePt t="8195" x="1962150" y="2533650"/>
          <p14:tracePt t="8234" x="1952625" y="2533650"/>
          <p14:tracePt t="8258" x="1943100" y="2533650"/>
          <p14:tracePt t="8284" x="1933575" y="2533650"/>
          <p14:tracePt t="8305" x="1924050" y="2533650"/>
          <p14:tracePt t="8318" x="1914525" y="2533650"/>
          <p14:tracePt t="8331" x="1905000" y="2533650"/>
          <p14:tracePt t="8331" x="1895475" y="2533650"/>
          <p14:tracePt t="8346" x="1885950" y="2533650"/>
          <p14:tracePt t="8381" x="1876425" y="2533650"/>
          <p14:tracePt t="8406" x="1866900" y="2533650"/>
          <p14:tracePt t="8451" x="1857375" y="2533650"/>
          <p14:tracePt t="8500" x="1847850" y="2533650"/>
          <p14:tracePt t="15070" x="1838325" y="2533650"/>
          <p14:tracePt t="15073" x="1828800" y="2533650"/>
          <p14:tracePt t="15086" x="1819275" y="2533650"/>
          <p14:tracePt t="15111" x="1838325" y="2524125"/>
          <p14:tracePt t="15120" x="1962150" y="2457450"/>
          <p14:tracePt t="15124" x="2228850" y="2362200"/>
          <p14:tracePt t="15132" x="2990850" y="2200275"/>
          <p14:tracePt t="15142" x="4162425" y="2047875"/>
          <p14:tracePt t="15159" x="4972050" y="2009775"/>
          <p14:tracePt t="15176" x="5267325" y="2009775"/>
          <p14:tracePt t="15192" x="5514975" y="2009775"/>
          <p14:tracePt t="15209" x="5562600" y="2009775"/>
          <p14:tracePt t="15226" x="5572125" y="2009775"/>
          <p14:tracePt t="15426" x="5581650" y="2009775"/>
          <p14:tracePt t="15433" x="5667375" y="2038350"/>
          <p14:tracePt t="15442" x="6057900" y="2143125"/>
          <p14:tracePt t="15443" x="6515100" y="2228850"/>
          <p14:tracePt t="15459" x="6829425" y="2295525"/>
          <p14:tracePt t="15476" x="7058025" y="2305050"/>
          <p14:tracePt t="15493" x="7086600" y="2305050"/>
          <p14:tracePt t="15665" x="7086600" y="2314575"/>
          <p14:tracePt t="15711" x="7077075" y="2314575"/>
          <p14:tracePt t="15715" x="7077075" y="2324100"/>
          <p14:tracePt t="15727" x="7067550" y="2324100"/>
          <p14:tracePt t="15789" x="7067550" y="2333625"/>
          <p14:tracePt t="16023" x="7058025" y="2333625"/>
          <p14:tracePt t="19010" x="7058025" y="2343150"/>
          <p14:tracePt t="19016" x="7038975" y="2343150"/>
          <p14:tracePt t="19020" x="7019925" y="2352675"/>
          <p14:tracePt t="19029" x="6791325" y="2381250"/>
          <p14:tracePt t="19042" x="6629400" y="2409825"/>
          <p14:tracePt t="19059" x="6362700" y="2419350"/>
          <p14:tracePt t="19075" x="6229350" y="2419350"/>
          <p14:tracePt t="19092" x="6105525" y="2419350"/>
          <p14:tracePt t="19109" x="6057900" y="2419350"/>
          <p14:tracePt t="19125" x="6038850" y="2409825"/>
          <p14:tracePt t="19142" x="6010275" y="2400300"/>
          <p14:tracePt t="19159" x="5981700" y="2390775"/>
          <p14:tracePt t="19175" x="5962650" y="2381250"/>
          <p14:tracePt t="19192" x="5943600" y="2371725"/>
          <p14:tracePt t="19209" x="5924550" y="2371725"/>
          <p14:tracePt t="19225" x="5895975" y="2352675"/>
          <p14:tracePt t="19259" x="5886450" y="2352675"/>
          <p14:tracePt t="19260" x="5886450" y="2343150"/>
          <p14:tracePt t="19275" x="5867400" y="2324100"/>
          <p14:tracePt t="19292" x="5867400" y="2314575"/>
          <p14:tracePt t="19308" x="5867400" y="2286000"/>
          <p14:tracePt t="19325" x="5867400" y="2247900"/>
          <p14:tracePt t="19342" x="5867400" y="2228850"/>
          <p14:tracePt t="19358" x="5905500" y="2181225"/>
          <p14:tracePt t="19375" x="5934075" y="2162175"/>
          <p14:tracePt t="19392" x="5943600" y="2143125"/>
          <p14:tracePt t="19408" x="5972175" y="2124075"/>
          <p14:tracePt t="19425" x="6010275" y="2095500"/>
          <p14:tracePt t="19442" x="6200775" y="1990725"/>
          <p14:tracePt t="19458" x="6429375" y="1905000"/>
          <p14:tracePt t="19475" x="6705600" y="1857375"/>
          <p14:tracePt t="19492" x="6905625" y="1857375"/>
          <p14:tracePt t="19508" x="7010400" y="1885950"/>
          <p14:tracePt t="19525" x="7105650" y="1943100"/>
          <p14:tracePt t="19542" x="7296150" y="2085975"/>
          <p14:tracePt t="19558" x="7439025" y="2181225"/>
          <p14:tracePt t="19574" x="7581900" y="2333625"/>
          <p14:tracePt t="19591" x="7658100" y="2438400"/>
          <p14:tracePt t="19608" x="7677150" y="2466975"/>
          <p14:tracePt t="19625" x="7677150" y="2505075"/>
          <p14:tracePt t="19642" x="7639050" y="2552700"/>
          <p14:tracePt t="19658" x="7610475" y="2571750"/>
          <p14:tracePt t="19675" x="7543800" y="2590800"/>
          <p14:tracePt t="19692" x="7353300" y="2600325"/>
          <p14:tracePt t="19709" x="7267575" y="2600325"/>
          <p14:tracePt t="19725" x="7162800" y="2600325"/>
          <p14:tracePt t="19742" x="7086600" y="2590800"/>
          <p14:tracePt t="19742" x="7048500" y="2581275"/>
          <p14:tracePt t="19759" x="7000875" y="2552700"/>
          <p14:tracePt t="19775" x="6915150" y="2505075"/>
          <p14:tracePt t="19792" x="6848475" y="2486025"/>
          <p14:tracePt t="19808" x="6781800" y="2447925"/>
          <p14:tracePt t="19825" x="6753225" y="2409825"/>
          <p14:tracePt t="19842" x="6753225" y="2390775"/>
          <p14:tracePt t="19858" x="6753225" y="2333625"/>
          <p14:tracePt t="19875" x="6762750" y="2305050"/>
          <p14:tracePt t="19891" x="6781800" y="2276475"/>
          <p14:tracePt t="19891" x="6791325" y="2266950"/>
          <p14:tracePt t="19908" x="6800850" y="2257425"/>
          <p14:tracePt t="19925" x="6810375" y="2257425"/>
          <p14:tracePt t="19959" x="6819900" y="2257425"/>
          <p14:tracePt t="19959" x="6829425" y="2257425"/>
          <p14:tracePt t="19993" x="6838950" y="2257425"/>
          <p14:tracePt t="19994" x="6848475" y="2257425"/>
          <p14:tracePt t="20008" x="6848475" y="2266950"/>
          <p14:tracePt t="20025" x="6848475" y="2276475"/>
          <p14:tracePt t="20538" x="6848475" y="2286000"/>
          <p14:tracePt t="22113" x="6838950" y="2286000"/>
          <p14:tracePt t="22117" x="6819900" y="2286000"/>
          <p14:tracePt t="22125" x="6810375" y="2286000"/>
          <p14:tracePt t="22141" x="6781800" y="2286000"/>
          <p14:tracePt t="22142" x="6724650" y="2286000"/>
          <p14:tracePt t="22158" x="6657975" y="2305050"/>
          <p14:tracePt t="22175" x="6486525" y="2381250"/>
          <p14:tracePt t="22191" x="6191250" y="2543175"/>
          <p14:tracePt t="22209" x="5895975" y="2705100"/>
          <p14:tracePt t="22225" x="5210175" y="3048000"/>
          <p14:tracePt t="22242" x="4905375" y="3228975"/>
          <p14:tracePt t="22258" x="4610100" y="3419475"/>
          <p14:tracePt t="22258" x="4495800" y="3514725"/>
          <p14:tracePt t="22275" x="4248150" y="3686175"/>
          <p14:tracePt t="22291" x="3905250" y="3952875"/>
          <p14:tracePt t="22308" x="3724275" y="4086225"/>
          <p14:tracePt t="22325" x="3486150" y="4229100"/>
          <p14:tracePt t="22341" x="3390900" y="4257675"/>
          <p14:tracePt t="22358" x="3362325" y="4257675"/>
          <p14:tracePt t="22375" x="3352800" y="4257675"/>
          <p14:tracePt t="22391" x="3343275" y="4257675"/>
          <p14:tracePt t="22408" x="3333750" y="4257675"/>
          <p14:tracePt t="22470" x="3324225" y="4257675"/>
          <p14:tracePt t="22490" x="3324225" y="4248150"/>
          <p14:tracePt t="22496" x="3305175" y="4248150"/>
          <p14:tracePt t="22497" x="3295650" y="4248150"/>
          <p14:tracePt t="22508" x="3276600" y="4238625"/>
          <p14:tracePt t="22525" x="3267075" y="4229100"/>
          <p14:tracePt t="22541" x="3248025" y="4210050"/>
          <p14:tracePt t="22558" x="3248025" y="4200525"/>
          <p14:tracePt t="22575" x="3238500" y="4191000"/>
          <p14:tracePt t="22591" x="3238500" y="4181475"/>
          <p14:tracePt t="22608" x="3238500" y="4171950"/>
          <p14:tracePt t="22856" x="3228975" y="4171950"/>
          <p14:tracePt t="22860" x="3209925" y="4162425"/>
          <p14:tracePt t="22869" x="3152775" y="4152900"/>
          <p14:tracePt t="22875" x="2762250" y="4038600"/>
          <p14:tracePt t="22891" x="2133600" y="3886200"/>
          <p14:tracePt t="22908" x="1771650" y="3819525"/>
          <p14:tracePt t="22925" x="1390650" y="3743325"/>
          <p14:tracePt t="22941" x="1181100" y="3695700"/>
          <p14:tracePt t="22958" x="1143000" y="3686175"/>
          <p14:tracePt t="22975" x="1114425" y="3667125"/>
          <p14:tracePt t="22991" x="1114425" y="3657600"/>
          <p14:tracePt t="23008" x="1104900" y="3648075"/>
          <p14:tracePt t="23025" x="1104900" y="3638550"/>
          <p14:tracePt t="23315" x="1104900" y="3629025"/>
          <p14:tracePt t="23328" x="1104900" y="3619500"/>
          <p14:tracePt t="23341" x="1095375" y="3600450"/>
          <p14:tracePt t="23341" x="1076325" y="3571875"/>
          <p14:tracePt t="23358" x="1047750" y="3514725"/>
          <p14:tracePt t="23375" x="1028700" y="3486150"/>
          <p14:tracePt t="23391" x="1028700" y="3467100"/>
          <p14:tracePt t="23408" x="1028700" y="3457575"/>
          <p14:tracePt t="23424" x="1028700" y="3448050"/>
          <p14:tracePt t="23912" x="1028700" y="3438525"/>
          <p14:tracePt t="24063" x="1028700" y="3429000"/>
          <p14:tracePt t="24151" x="1028700" y="3419475"/>
          <p14:tracePt t="24334" x="1038225" y="3419475"/>
          <p14:tracePt t="24342" x="1047750" y="3429000"/>
          <p14:tracePt t="24346" x="1104900" y="3495675"/>
          <p14:tracePt t="24357" x="1524000" y="4133850"/>
          <p14:tracePt t="24374" x="1800225" y="4667250"/>
          <p14:tracePt t="24391" x="2133600" y="5305425"/>
          <p14:tracePt t="24408" x="2238375" y="5448300"/>
          <p14:tracePt t="24424" x="2257425" y="5467350"/>
          <p14:tracePt t="24440" x="2257425" y="5476875"/>
          <p14:tracePt t="24440" x="2257425" y="5486400"/>
          <p14:tracePt t="24490" x="2257425" y="5476875"/>
          <p14:tracePt t="24497" x="2257425" y="5467350"/>
          <p14:tracePt t="24507" x="2247900" y="5448300"/>
          <p14:tracePt t="24528" x="2238375" y="5448300"/>
          <p14:tracePt t="24528" x="2238375" y="5438775"/>
          <p14:tracePt t="24603" x="2238375" y="5429250"/>
          <p14:tracePt t="24612" x="2228850" y="5419725"/>
          <p14:tracePt t="24615" x="2209800" y="5400675"/>
          <p14:tracePt t="24623" x="2200275" y="5381625"/>
          <p14:tracePt t="24641" x="2190750" y="5362575"/>
          <p14:tracePt t="24657" x="2181225" y="5362575"/>
          <p14:tracePt t="24762" x="2171700" y="5362575"/>
          <p14:tracePt t="24800" x="2162175" y="5362575"/>
          <p14:tracePt t="25011" x="2162175" y="5353050"/>
          <p14:tracePt t="27372" x="2171700" y="5353050"/>
          <p14:tracePt t="27379" x="2190750" y="5362575"/>
          <p14:tracePt t="27379" x="2209800" y="5362575"/>
          <p14:tracePt t="27391" x="2476500" y="5343525"/>
          <p14:tracePt t="27406" x="2924175" y="5286375"/>
          <p14:tracePt t="27423" x="3810000" y="5305425"/>
          <p14:tracePt t="27439" x="4686300" y="5467350"/>
          <p14:tracePt t="27456" x="5114925" y="5591175"/>
          <p14:tracePt t="27473" x="5400675" y="5657850"/>
          <p14:tracePt t="27489" x="5543550" y="5667375"/>
          <p14:tracePt t="27506" x="5562600" y="5676900"/>
          <p14:tracePt t="27727" x="5572125" y="5676900"/>
          <p14:tracePt t="27734" x="5591175" y="5676900"/>
          <p14:tracePt t="27739" x="5629275" y="5686425"/>
          <p14:tracePt t="27740" x="5676900" y="5695950"/>
          <p14:tracePt t="27756" x="5724525" y="5695950"/>
          <p14:tracePt t="27772" x="5743575" y="5695950"/>
          <p14:tracePt t="27790" x="5753100" y="5695950"/>
          <p14:tracePt t="27847" x="5762625" y="5695950"/>
          <p14:tracePt t="27863" x="5772150" y="5695950"/>
          <p14:tracePt t="27872" x="5781675" y="5695950"/>
          <p14:tracePt t="27877" x="5800725" y="5695950"/>
          <p14:tracePt t="27934" x="5810250" y="5695950"/>
          <p14:tracePt t="27946" x="5810250" y="5705475"/>
          <p14:tracePt t="27978" x="5819775" y="5715000"/>
          <p14:tracePt t="27988" x="5819775" y="5724525"/>
          <p14:tracePt t="28000" x="5829300" y="5724525"/>
          <p14:tracePt t="28009" x="5838825" y="5734050"/>
          <p14:tracePt t="28013" x="5848350" y="5743575"/>
          <p14:tracePt t="28022" x="5857875" y="5743575"/>
          <p14:tracePt t="28059" x="5867400" y="5743575"/>
          <p14:tracePt t="29089" x="5876925" y="5743575"/>
          <p14:tracePt t="29336" x="5886450" y="5743575"/>
          <p14:tracePt t="29340" x="5895975" y="5743575"/>
          <p14:tracePt t="29349" x="5905500" y="5762625"/>
          <p14:tracePt t="29355" x="6086475" y="5953125"/>
          <p14:tracePt t="29372" x="6267450" y="6162675"/>
          <p14:tracePt t="29389" x="6334125" y="6296025"/>
          <p14:tracePt t="29405" x="6391275" y="6362700"/>
          <p14:tracePt t="29422" x="6419850" y="6381750"/>
          <p14:tracePt t="29461" x="6419850" y="6391275"/>
          <p14:tracePt t="29472" x="6429375" y="6391275"/>
          <p14:tracePt t="30829" x="6429375" y="6381750"/>
          <p14:tracePt t="30835" x="6410325" y="6353175"/>
          <p14:tracePt t="30839" x="6400800" y="6334125"/>
          <p14:tracePt t="30848" x="6381750" y="6315075"/>
          <p14:tracePt t="30854" x="6334125" y="6238875"/>
          <p14:tracePt t="30871" x="6296025" y="6153150"/>
          <p14:tracePt t="30888" x="6296025" y="6115050"/>
          <p14:tracePt t="30888" x="6286500" y="6086475"/>
          <p14:tracePt t="30905" x="6286500" y="6048375"/>
          <p14:tracePt t="30921" x="6286500" y="5981700"/>
          <p14:tracePt t="30938" x="6286500" y="5953125"/>
          <p14:tracePt t="30955" x="6286500" y="5934075"/>
          <p14:tracePt t="30971" x="6286500" y="5905500"/>
          <p14:tracePt t="31017" x="6286500" y="5895975"/>
          <p14:tracePt t="31029" x="6286500" y="5886450"/>
          <p14:tracePt t="31042" x="6296025" y="5886450"/>
          <p14:tracePt t="31044" x="6305550" y="5876925"/>
          <p14:tracePt t="31055" x="6305550" y="5867400"/>
          <p14:tracePt t="31095" x="6305550" y="5857875"/>
          <p14:tracePt t="31104" x="6305550" y="5848350"/>
          <p14:tracePt t="31142" x="6305550" y="5838825"/>
          <p14:tracePt t="31146" x="6315075" y="5838825"/>
          <p14:tracePt t="31170" x="6315075" y="5829300"/>
          <p14:tracePt t="31178" x="6315075" y="5819775"/>
          <p14:tracePt t="31188" x="6324600" y="5810250"/>
          <p14:tracePt t="31204" x="6324600" y="5791200"/>
          <p14:tracePt t="31205" x="6324600" y="5762625"/>
          <p14:tracePt t="31221" x="6334125" y="5753100"/>
          <p14:tracePt t="31238" x="6334125" y="5734050"/>
          <p14:tracePt t="31254" x="6334125" y="5724525"/>
          <p14:tracePt t="31271" x="6334125" y="5715000"/>
          <p14:tracePt t="31312" x="6343650" y="5715000"/>
          <p14:tracePt t="31394" x="6343650" y="5705475"/>
          <p14:tracePt t="31797" x="0" y="0"/>
        </p14:tracePtLst>
        <p14:tracePtLst>
          <p14:tracePt t="33138" x="6343650" y="5705475"/>
          <p14:tracePt t="33790" x="6334125" y="5705475"/>
          <p14:tracePt t="33794" x="6276975" y="5648325"/>
          <p14:tracePt t="33794" x="6115050" y="5505450"/>
          <p14:tracePt t="33805" x="5000625" y="4686300"/>
          <p14:tracePt t="33821" x="4191000" y="4191000"/>
          <p14:tracePt t="33838" x="3086100" y="3629025"/>
          <p14:tracePt t="33854" x="2543175" y="3467100"/>
          <p14:tracePt t="33872" x="2400300" y="3448050"/>
          <p14:tracePt t="33888" x="2333625" y="3438525"/>
          <p14:tracePt t="33904" x="2324100" y="3438525"/>
          <p14:tracePt t="34119" x="2295525" y="3438525"/>
          <p14:tracePt t="34128" x="2228850" y="3429000"/>
          <p14:tracePt t="34137" x="2143125" y="3390900"/>
          <p14:tracePt t="34138" x="1885950" y="3305175"/>
          <p14:tracePt t="34154" x="1647825" y="3267075"/>
          <p14:tracePt t="34171" x="1581150" y="3248025"/>
          <p14:tracePt t="34187" x="1524000" y="3238500"/>
          <p14:tracePt t="34204" x="1504950" y="3238500"/>
          <p14:tracePt t="34242" x="1495425" y="3238500"/>
          <p14:tracePt t="34452" x="1485900" y="3238500"/>
          <p14:tracePt t="38415" x="1466850" y="3238500"/>
          <p14:tracePt t="38424" x="1457325" y="3248025"/>
          <p14:tracePt t="38428" x="1438275" y="3257550"/>
          <p14:tracePt t="38436" x="1381125" y="3390900"/>
          <p14:tracePt t="38452" x="1333500" y="3543300"/>
          <p14:tracePt t="38469" x="1314450" y="3648075"/>
          <p14:tracePt t="38485" x="1295400" y="3743325"/>
          <p14:tracePt t="38502" x="1295400" y="3819525"/>
          <p14:tracePt t="38519" x="1295400" y="3857625"/>
          <p14:tracePt t="38535" x="1295400" y="3914775"/>
          <p14:tracePt t="38552" x="1295400" y="3952875"/>
          <p14:tracePt t="38569" x="1304925" y="3971925"/>
          <p14:tracePt t="38586" x="1304925" y="3990975"/>
          <p14:tracePt t="38619" x="1304925" y="4000500"/>
          <p14:tracePt t="38620" x="1304925" y="4010025"/>
          <p14:tracePt t="38636" x="1304925" y="4029075"/>
          <p14:tracePt t="38636" x="1304925" y="4038600"/>
          <p14:tracePt t="38652" x="1304925" y="4057650"/>
          <p14:tracePt t="38669" x="1304925" y="4076700"/>
          <p14:tracePt t="38715" x="1304925" y="4086225"/>
          <p14:tracePt t="38744" x="1304925" y="4095750"/>
          <p14:tracePt t="38754" x="1304925" y="4114800"/>
          <p14:tracePt t="38758" x="1304925" y="4124325"/>
          <p14:tracePt t="38769" x="1304925" y="4133850"/>
          <p14:tracePt t="38769" x="1304925" y="4181475"/>
          <p14:tracePt t="38785" x="1304925" y="4191000"/>
          <p14:tracePt t="38802" x="1304925" y="4200525"/>
          <p14:tracePt t="40574" x="1295400" y="4210050"/>
          <p14:tracePt t="40583" x="1276350" y="4219575"/>
          <p14:tracePt t="40586" x="1228725" y="4248150"/>
          <p14:tracePt t="40595" x="1133475" y="4343400"/>
          <p14:tracePt t="40602" x="1028700" y="4429125"/>
          <p14:tracePt t="40617" x="923925" y="4572000"/>
          <p14:tracePt t="40634" x="866775" y="4705350"/>
          <p14:tracePt t="40650" x="819150" y="4867275"/>
          <p14:tracePt t="40667" x="790575" y="4981575"/>
          <p14:tracePt t="40684" x="790575" y="5019675"/>
          <p14:tracePt t="40700" x="781050" y="5048250"/>
          <p14:tracePt t="40717" x="771525" y="5048250"/>
          <p14:tracePt t="40734" x="771525" y="5057775"/>
          <p14:tracePt t="40750" x="771525" y="5067300"/>
          <p14:tracePt t="40801" x="762000" y="5067300"/>
          <p14:tracePt t="40923" x="762000" y="5076825"/>
          <p14:tracePt t="40947" x="762000" y="5086350"/>
          <p14:tracePt t="40951" x="762000" y="5095875"/>
          <p14:tracePt t="40967" x="771525" y="5105400"/>
          <p14:tracePt t="40968" x="790575" y="5124450"/>
          <p14:tracePt t="40983" x="819150" y="5133975"/>
          <p14:tracePt t="41000" x="838200" y="5143500"/>
          <p14:tracePt t="41017" x="857250" y="5143500"/>
          <p14:tracePt t="41073" x="866775" y="5143500"/>
          <p14:tracePt t="41088" x="876300" y="5143500"/>
          <p14:tracePt t="41089" x="885825" y="5143500"/>
          <p14:tracePt t="41100" x="914400" y="5143500"/>
          <p14:tracePt t="41117" x="923925" y="5143500"/>
          <p14:tracePt t="41173" x="933450" y="5143500"/>
          <p14:tracePt t="41189" x="942975" y="5143500"/>
          <p14:tracePt t="41235" x="952500" y="5143500"/>
          <p14:tracePt t="41297" x="962025" y="5143500"/>
          <p14:tracePt t="43252" x="962025" y="5133975"/>
          <p14:tracePt t="43262" x="962025" y="5124450"/>
          <p14:tracePt t="43267" x="981075" y="5076825"/>
          <p14:tracePt t="43268" x="1047750" y="4772025"/>
          <p14:tracePt t="43282" x="1209675" y="4219575"/>
          <p14:tracePt t="43299" x="1419225" y="3590925"/>
          <p14:tracePt t="43315" x="1552575" y="3295650"/>
          <p14:tracePt t="43332" x="1714500" y="3028950"/>
          <p14:tracePt t="43348" x="1752600" y="2962275"/>
          <p14:tracePt t="43366" x="1752600" y="2952750"/>
          <p14:tracePt t="43578" x="1752600" y="2924175"/>
          <p14:tracePt t="43584" x="1752600" y="2895600"/>
          <p14:tracePt t="43588" x="1743075" y="2876550"/>
          <p14:tracePt t="43596" x="1743075" y="2847975"/>
          <p14:tracePt t="43599" x="1724025" y="2790825"/>
          <p14:tracePt t="43616" x="1724025" y="2762250"/>
          <p14:tracePt t="43632" x="1714500" y="2752725"/>
          <p14:tracePt t="43649" x="1704975" y="2762250"/>
          <p14:tracePt t="43666" x="1657350" y="2809875"/>
          <p14:tracePt t="43682" x="1581150" y="2924175"/>
          <p14:tracePt t="43699" x="1543050" y="2981325"/>
          <p14:tracePt t="43716" x="1533525" y="3019425"/>
          <p14:tracePt t="43732" x="1495425" y="3086100"/>
          <p14:tracePt t="43749" x="1466850" y="3114675"/>
          <p14:tracePt t="43765" x="1466850" y="3133725"/>
          <p14:tracePt t="43827" x="1457325" y="3133725"/>
          <p14:tracePt t="43868" x="1457325" y="3143250"/>
          <p14:tracePt t="44037" x="1457325" y="3152775"/>
          <p14:tracePt t="44073" x="1457325" y="3162300"/>
          <p14:tracePt t="44087" x="1457325" y="3171825"/>
          <p14:tracePt t="44115" x="1457325" y="3181350"/>
          <p14:tracePt t="47910" x="1447800" y="3190875"/>
          <p14:tracePt t="47919" x="1438275" y="3200400"/>
          <p14:tracePt t="47925" x="1428750" y="3219450"/>
          <p14:tracePt t="47930" x="1381125" y="3286125"/>
          <p14:tracePt t="47947" x="1333500" y="3400425"/>
          <p14:tracePt t="47964" x="1314450" y="3476625"/>
          <p14:tracePt t="47981" x="1304925" y="3533775"/>
          <p14:tracePt t="47997" x="1304925" y="3600450"/>
          <p14:tracePt t="48014" x="1304925" y="3629025"/>
          <p14:tracePt t="48030" x="1304925" y="3657600"/>
          <p14:tracePt t="48047" x="1314450" y="3743325"/>
          <p14:tracePt t="48064" x="1314450" y="3781425"/>
          <p14:tracePt t="48080" x="1314450" y="3819525"/>
          <p14:tracePt t="48097" x="1314450" y="3829050"/>
          <p14:tracePt t="48114" x="0" y="0"/>
        </p14:tracePtLst>
        <p14:tracePtLst>
          <p14:tracePt t="48853" x="1285875" y="4219575"/>
          <p14:tracePt t="51345" x="1276350" y="4229100"/>
          <p14:tracePt t="51360" x="1266825" y="4238625"/>
          <p14:tracePt t="51364" x="1257300" y="4248150"/>
          <p14:tracePt t="51364" x="1247775" y="4267200"/>
          <p14:tracePt t="51380" x="1209675" y="4314825"/>
          <p14:tracePt t="51397" x="1133475" y="4476750"/>
          <p14:tracePt t="51414" x="1066800" y="4676775"/>
          <p14:tracePt t="51430" x="1000125" y="4876800"/>
          <p14:tracePt t="51447" x="942975" y="5200650"/>
          <p14:tracePt t="51464" x="923925" y="5257800"/>
          <p14:tracePt t="51480" x="914400" y="5305425"/>
          <p14:tracePt t="51496" x="904875" y="5334000"/>
          <p14:tracePt t="51513" x="904875" y="5343525"/>
          <p14:tracePt t="51690" x="904875" y="5353050"/>
          <p14:tracePt t="51903" x="914400" y="5353050"/>
          <p14:tracePt t="54961" x="904875" y="5353050"/>
          <p14:tracePt t="54973" x="895350" y="5362575"/>
          <p14:tracePt t="54977" x="885825" y="5362575"/>
          <p14:tracePt t="55002" x="876300" y="5362575"/>
          <p14:tracePt t="55007" x="876300" y="5372100"/>
          <p14:tracePt t="55065" x="876300" y="5353050"/>
          <p14:tracePt t="55074" x="885825" y="5343525"/>
          <p14:tracePt t="55083" x="895350" y="5314950"/>
          <p14:tracePt t="55084" x="952500" y="5210175"/>
          <p14:tracePt t="55095" x="1038225" y="5038725"/>
          <p14:tracePt t="55095" x="1085850" y="4962525"/>
          <p14:tracePt t="55112" x="1171575" y="4781550"/>
          <p14:tracePt t="55128" x="1285875" y="4572000"/>
          <p14:tracePt t="55145" x="1304925" y="4495800"/>
          <p14:tracePt t="55162" x="1343025" y="4438650"/>
          <p14:tracePt t="55162" x="1352550" y="4410075"/>
          <p14:tracePt t="55179" x="1352550" y="4400550"/>
          <p14:tracePt t="55243" x="1352550" y="4410075"/>
          <p14:tracePt t="55407" x="1343025" y="4419600"/>
          <p14:tracePt t="55411" x="1333500" y="4419600"/>
          <p14:tracePt t="55432" x="1323975" y="4419600"/>
          <p14:tracePt t="55436" x="1314450" y="4419600"/>
          <p14:tracePt t="55445" x="1285875" y="4362450"/>
          <p14:tracePt t="55461" x="1276350" y="4267200"/>
          <p14:tracePt t="55478" x="1304925" y="4143375"/>
          <p14:tracePt t="55495" x="1428750" y="3876675"/>
          <p14:tracePt t="55512" x="1495425" y="3781425"/>
          <p14:tracePt t="55528" x="1524000" y="3752850"/>
          <p14:tracePt t="55545" x="1552575" y="3743325"/>
          <p14:tracePt t="55561" x="1562100" y="3743325"/>
          <p14:tracePt t="55578" x="1571625" y="3743325"/>
          <p14:tracePt t="55617" x="1581150" y="3743325"/>
          <p14:tracePt t="55624" x="1590675" y="3743325"/>
          <p14:tracePt t="55645" x="1600200" y="3762375"/>
          <p14:tracePt t="55645" x="1609725" y="3781425"/>
          <p14:tracePt t="55662" x="1609725" y="3848100"/>
          <p14:tracePt t="55662" x="1609725" y="3876675"/>
          <p14:tracePt t="55679" x="1600200" y="3905250"/>
          <p14:tracePt t="55695" x="1600200" y="3924300"/>
          <p14:tracePt t="55712" x="1600200" y="3933825"/>
          <p14:tracePt t="55728" x="1590675" y="3943350"/>
          <p14:tracePt t="55745" x="1590675" y="3952875"/>
          <p14:tracePt t="59554" x="1600200" y="3952875"/>
          <p14:tracePt t="59559" x="1609725" y="3952875"/>
          <p14:tracePt t="59572" x="1619250" y="3952875"/>
          <p14:tracePt t="59626" x="1628775" y="3952875"/>
          <p14:tracePt t="59626" x="1628775" y="3943350"/>
          <p14:tracePt t="59631" x="1628775" y="3933825"/>
          <p14:tracePt t="59643" x="1628775" y="3905250"/>
          <p14:tracePt t="59660" x="1619250" y="3829050"/>
          <p14:tracePt t="59676" x="1609725" y="3781425"/>
          <p14:tracePt t="59693" x="1600200" y="3752850"/>
          <p14:tracePt t="59709" x="1600200" y="3724275"/>
          <p14:tracePt t="59726" x="1590675" y="3695700"/>
          <p14:tracePt t="59742" x="1590675" y="3657600"/>
          <p14:tracePt t="59759" x="1590675" y="3648075"/>
          <p14:tracePt t="59759" x="1590675" y="3638550"/>
          <p14:tracePt t="59796" x="1581150" y="3638550"/>
          <p14:tracePt t="59797" x="1581150" y="3629025"/>
          <p14:tracePt t="59853" x="1581150" y="3619500"/>
          <p14:tracePt t="59871" x="1571625" y="3619500"/>
          <p14:tracePt t="59892" x="1571625" y="3609975"/>
          <p14:tracePt t="59905" x="1571625" y="3590925"/>
          <p14:tracePt t="59909" x="1562100" y="3581400"/>
          <p14:tracePt t="59914" x="1562100" y="3552825"/>
          <p14:tracePt t="59926" x="1552575" y="3524250"/>
          <p14:tracePt t="59943" x="1552575" y="3505200"/>
          <p14:tracePt t="59959" x="1543050" y="3486150"/>
          <p14:tracePt t="59995" x="1543050" y="3476625"/>
          <p14:tracePt t="60272" x="1543050" y="3467100"/>
          <p14:tracePt t="60281" x="1543050" y="3457575"/>
          <p14:tracePt t="60282" x="1543050" y="3438525"/>
          <p14:tracePt t="60293" x="1543050" y="3419475"/>
          <p14:tracePt t="60310" x="1543050" y="3409950"/>
          <p14:tracePt t="60326" x="1543050" y="3390900"/>
          <p14:tracePt t="60343" x="1543050" y="3352800"/>
          <p14:tracePt t="60360" x="1543050" y="3343275"/>
          <p14:tracePt t="60376" x="1543050" y="3324225"/>
          <p14:tracePt t="60393" x="1543050" y="3314700"/>
          <p14:tracePt t="60456" x="1533525" y="3314700"/>
          <p14:tracePt t="60549" x="1533525" y="3305175"/>
          <p14:tracePt t="60587" x="1524000" y="3295650"/>
          <p14:tracePt t="60599" x="1524000" y="3286125"/>
          <p14:tracePt t="60621" x="1524000" y="3276600"/>
          <p14:tracePt t="60633" x="1524000" y="3257550"/>
          <p14:tracePt t="60639" x="1524000" y="3248025"/>
          <p14:tracePt t="60642" x="1514475" y="3228975"/>
          <p14:tracePt t="60659" x="1514475" y="3219450"/>
          <p14:tracePt t="60676" x="1514475" y="3209925"/>
          <p14:tracePt t="60693" x="1514475" y="3200400"/>
          <p14:tracePt t="60737" x="1524000" y="3200400"/>
          <p14:tracePt t="60747" x="1524000" y="3190875"/>
          <p14:tracePt t="60751" x="1533525" y="3190875"/>
          <p14:tracePt t="60759" x="1543050" y="3190875"/>
          <p14:tracePt t="60776" x="1571625" y="3209925"/>
          <p14:tracePt t="60793" x="1581150" y="3238500"/>
          <p14:tracePt t="60809" x="1600200" y="3295650"/>
          <p14:tracePt t="60826" x="1600200" y="3324225"/>
          <p14:tracePt t="60843" x="1600200" y="3343275"/>
          <p14:tracePt t="60859" x="1581150" y="3352800"/>
          <p14:tracePt t="60876" x="1562100" y="3362325"/>
          <p14:tracePt t="60893" x="1533525" y="3362325"/>
          <p14:tracePt t="60910" x="1504950" y="3362325"/>
          <p14:tracePt t="60926" x="1495425" y="3362325"/>
          <p14:tracePt t="60942" x="1485900" y="3352800"/>
          <p14:tracePt t="60959" x="1476375" y="3324225"/>
          <p14:tracePt t="60976" x="1476375" y="3286125"/>
          <p14:tracePt t="60992" x="1476375" y="3267075"/>
          <p14:tracePt t="61009" x="1485900" y="3248025"/>
          <p14:tracePt t="61026" x="1514475" y="3238500"/>
          <p14:tracePt t="61042" x="1533525" y="3228975"/>
          <p14:tracePt t="61059" x="1543050" y="3219450"/>
          <p14:tracePt t="61076" x="1590675" y="3228975"/>
          <p14:tracePt t="61092" x="1619250" y="3248025"/>
          <p14:tracePt t="61109" x="1647825" y="3295650"/>
          <p14:tracePt t="61126" x="1657350" y="3362325"/>
          <p14:tracePt t="61142" x="1657350" y="3400425"/>
          <p14:tracePt t="61159" x="1647825" y="3409950"/>
          <p14:tracePt t="61176" x="1619250" y="3429000"/>
          <p14:tracePt t="61192" x="1571625" y="3438525"/>
          <p14:tracePt t="61209" x="1524000" y="3429000"/>
          <p14:tracePt t="61226" x="1457325" y="3390900"/>
          <p14:tracePt t="61243" x="1419225" y="3333750"/>
          <p14:tracePt t="61259" x="1419225" y="3276600"/>
          <p14:tracePt t="61276" x="1419225" y="3238500"/>
          <p14:tracePt t="61292" x="1428750" y="3181350"/>
          <p14:tracePt t="61309" x="1438275" y="3181350"/>
          <p14:tracePt t="61325" x="1457325" y="3171825"/>
          <p14:tracePt t="61342" x="1485900" y="3171825"/>
          <p14:tracePt t="61359" x="1495425" y="3181350"/>
          <p14:tracePt t="61376" x="1504950" y="3248025"/>
          <p14:tracePt t="61393" x="1504950" y="3343275"/>
          <p14:tracePt t="61409" x="1504950" y="3371850"/>
          <p14:tracePt t="61426" x="1495425" y="3390900"/>
          <p14:tracePt t="61442" x="1476375" y="3400425"/>
          <p14:tracePt t="61459" x="1419225" y="3409950"/>
          <p14:tracePt t="61475" x="1343025" y="3390900"/>
          <p14:tracePt t="61493" x="1314450" y="3352800"/>
          <p14:tracePt t="61509" x="1295400" y="3286125"/>
          <p14:tracePt t="61525" x="1295400" y="3248025"/>
          <p14:tracePt t="61542" x="1295400" y="3209925"/>
          <p14:tracePt t="61559" x="1314450" y="3190875"/>
          <p14:tracePt t="61575" x="1323975" y="3181350"/>
          <p14:tracePt t="61592" x="1343025" y="3181350"/>
          <p14:tracePt t="61609" x="1371600" y="3200400"/>
          <p14:tracePt t="61626" x="1381125" y="3228975"/>
          <p14:tracePt t="61642" x="1390650" y="3305175"/>
          <p14:tracePt t="61659" x="1390650" y="3352800"/>
          <p14:tracePt t="61675" x="1390650" y="3362325"/>
          <p14:tracePt t="61692" x="1390650" y="3371850"/>
          <p14:tracePt t="61727" x="1381125" y="3371850"/>
          <p14:tracePt t="61728" x="1371600" y="3371850"/>
          <p14:tracePt t="61742" x="1362075" y="3371850"/>
          <p14:tracePt t="61759" x="1362075" y="3352800"/>
          <p14:tracePt t="61775" x="1352550" y="3343275"/>
          <p14:tracePt t="61792" x="1352550" y="3324225"/>
          <p14:tracePt t="61809" x="1352550" y="3314700"/>
          <p14:tracePt t="61825" x="1371600" y="3305175"/>
          <p14:tracePt t="61842" x="1381125" y="3305175"/>
          <p14:tracePt t="61885" x="1390650" y="3305175"/>
          <p14:tracePt t="61901" x="1390650" y="3314700"/>
          <p14:tracePt t="61910" x="1390650" y="3324225"/>
          <p14:tracePt t="61914" x="1400175" y="3333750"/>
          <p14:tracePt t="61925" x="1400175" y="3362325"/>
          <p14:tracePt t="63878" x="1400175" y="3381375"/>
          <p14:tracePt t="63882" x="1390650" y="3409950"/>
          <p14:tracePt t="63891" x="1381125" y="3448050"/>
          <p14:tracePt t="63893" x="1371600" y="3676650"/>
          <p14:tracePt t="63908" x="1371600" y="3810000"/>
          <p14:tracePt t="63924" x="1390650" y="3914775"/>
          <p14:tracePt t="63941" x="1400175" y="4000500"/>
          <p14:tracePt t="63958" x="1409700" y="4048125"/>
          <p14:tracePt t="63975" x="1409700" y="4105275"/>
          <p14:tracePt t="63991" x="1409700" y="4133850"/>
          <p14:tracePt t="64030" x="1409700" y="4143375"/>
          <p14:tracePt t="64178" x="1409700" y="4152900"/>
          <p14:tracePt t="64186" x="1409700" y="4162425"/>
          <p14:tracePt t="64196" x="1390650" y="4191000"/>
          <p14:tracePt t="64197" x="1362075" y="4305300"/>
          <p14:tracePt t="64208" x="1314450" y="4476750"/>
          <p14:tracePt t="64225" x="1304925" y="4524375"/>
          <p14:tracePt t="64241" x="1295400" y="4591050"/>
          <p14:tracePt t="64258" x="1285875" y="4667250"/>
          <p14:tracePt t="64275" x="1276350" y="4714875"/>
          <p14:tracePt t="64291" x="1257300" y="4743450"/>
          <p14:tracePt t="64308" x="1247775" y="4781550"/>
          <p14:tracePt t="64325" x="1238250" y="4791075"/>
          <p14:tracePt t="64567" x="1238250" y="4800600"/>
          <p14:tracePt t="64580" x="1238250" y="4810125"/>
          <p14:tracePt t="64581" x="1228725" y="4819650"/>
          <p14:tracePt t="64591" x="1209675" y="4924425"/>
          <p14:tracePt t="64608" x="1200150" y="5048250"/>
          <p14:tracePt t="64624" x="1200150" y="5162550"/>
          <p14:tracePt t="64641" x="1200150" y="5219700"/>
          <p14:tracePt t="64658" x="1200150" y="5238750"/>
          <p14:tracePt t="65318" x="1200150" y="5229225"/>
          <p14:tracePt t="65333" x="1200150" y="5210175"/>
          <p14:tracePt t="65343" x="1200150" y="5191125"/>
          <p14:tracePt t="65351" x="1200150" y="5181600"/>
          <p14:tracePt t="65357" x="1200150" y="5162550"/>
          <p14:tracePt t="65374" x="1200150" y="5143500"/>
          <p14:tracePt t="65391" x="1200150" y="5124450"/>
          <p14:tracePt t="65407" x="1200150" y="5095875"/>
          <p14:tracePt t="65424" x="1247775" y="5000625"/>
          <p14:tracePt t="65440" x="1323975" y="4914900"/>
          <p14:tracePt t="65457" x="1362075" y="4886325"/>
          <p14:tracePt t="65474" x="1552575" y="4867275"/>
          <p14:tracePt t="65490" x="2266950" y="5105400"/>
          <p14:tracePt t="65507" x="2952750" y="5400675"/>
          <p14:tracePt t="65507" x="3352800" y="5572125"/>
          <p14:tracePt t="65524" x="4191000" y="5857875"/>
          <p14:tracePt t="65541" x="4476750" y="5915025"/>
          <p14:tracePt t="65557" x="4581525" y="5924550"/>
          <p14:tracePt t="65777" x="4648200" y="5915025"/>
          <p14:tracePt t="65781" x="4867275" y="5886450"/>
          <p14:tracePt t="65786" x="5143500" y="5857875"/>
          <p14:tracePt t="65790" x="6238875" y="5829300"/>
          <p14:tracePt t="65807" x="6724650" y="5810250"/>
          <p14:tracePt t="65824" x="7191375" y="5781675"/>
          <p14:tracePt t="65841" x="7343775" y="5753100"/>
          <p14:tracePt t="65857" x="7372350" y="5734050"/>
          <p14:tracePt t="65874" x="7381875" y="5734050"/>
          <p14:tracePt t="65890" x="7381875" y="5724525"/>
          <p14:tracePt t="65962" x="7372350" y="5724525"/>
          <p14:tracePt t="66005" x="7362825" y="5724525"/>
          <p14:tracePt t="66083" x="7353300" y="5724525"/>
          <p14:tracePt t="66152" x="7353300" y="5715000"/>
          <p14:tracePt t="66335" x="7343775" y="5715000"/>
          <p14:tracePt t="66345" x="7334250" y="5715000"/>
          <p14:tracePt t="66346" x="7324725" y="5715000"/>
          <p14:tracePt t="66357" x="7315200" y="5715000"/>
          <p14:tracePt t="66374" x="7305675" y="5715000"/>
          <p14:tracePt t="66390" x="7296150" y="5715000"/>
          <p14:tracePt t="66456" x="7296150" y="5705475"/>
          <p14:tracePt t="66668" x="7286625" y="5705475"/>
          <p14:tracePt t="66672" x="7277100" y="5705475"/>
          <p14:tracePt t="66690" x="7239000" y="5734050"/>
          <p14:tracePt t="66690" x="7134225" y="5772150"/>
          <p14:tracePt t="66707" x="6791325" y="5838825"/>
          <p14:tracePt t="66723" x="6562725" y="5857875"/>
          <p14:tracePt t="66740" x="6276975" y="5857875"/>
          <p14:tracePt t="66757" x="6096000" y="5838825"/>
          <p14:tracePt t="66773" x="6038850" y="5829300"/>
          <p14:tracePt t="66790" x="6010275" y="5819775"/>
          <p14:tracePt t="66790" x="6010275" y="5810250"/>
          <p14:tracePt t="66808" x="6000750" y="5800725"/>
          <p14:tracePt t="66823" x="5991225" y="5800725"/>
          <p14:tracePt t="67073" x="5981700" y="5800725"/>
          <p14:tracePt t="67093" x="5981700" y="5791200"/>
          <p14:tracePt t="67098" x="5972175" y="5791200"/>
          <p14:tracePt t="67111" x="5972175" y="5781675"/>
          <p14:tracePt t="67123" x="5972175" y="5762625"/>
          <p14:tracePt t="67124" x="5972175" y="5743575"/>
          <p14:tracePt t="67140" x="5972175" y="5695950"/>
          <p14:tracePt t="67156" x="5972175" y="5657850"/>
          <p14:tracePt t="67173" x="5981700" y="5638800"/>
          <p14:tracePt t="67190" x="5991225" y="5610225"/>
          <p14:tracePt t="67206" x="6000750" y="5600700"/>
          <p14:tracePt t="67223" x="6010275" y="5581650"/>
          <p14:tracePt t="67240" x="6029325" y="5562600"/>
          <p14:tracePt t="67256" x="6067425" y="5543550"/>
          <p14:tracePt t="67274" x="6153150" y="5486400"/>
          <p14:tracePt t="67290" x="6210300" y="5467350"/>
          <p14:tracePt t="67306" x="6229350" y="5457825"/>
          <p14:tracePt t="67323" x="6267450" y="5448300"/>
          <p14:tracePt t="67340" x="6296025" y="5448300"/>
          <p14:tracePt t="67356" x="6315075" y="5448300"/>
          <p14:tracePt t="67373" x="6334125" y="5448300"/>
          <p14:tracePt t="67390" x="6343650" y="5448300"/>
          <p14:tracePt t="67406" x="6391275" y="5486400"/>
          <p14:tracePt t="67423" x="6419850" y="5505450"/>
          <p14:tracePt t="67440" x="6448425" y="5553075"/>
          <p14:tracePt t="67456" x="6467475" y="5581650"/>
          <p14:tracePt t="67473" x="6477000" y="5591175"/>
          <p14:tracePt t="67490" x="6496050" y="5619750"/>
          <p14:tracePt t="67507" x="6505575" y="5657850"/>
          <p14:tracePt t="67523" x="6505575" y="5686425"/>
          <p14:tracePt t="67540" x="6505575" y="5734050"/>
          <p14:tracePt t="67557" x="6505575" y="5753100"/>
          <p14:tracePt t="67573" x="6496050" y="5772150"/>
          <p14:tracePt t="67589" x="6477000" y="5781675"/>
          <p14:tracePt t="67606" x="6448425" y="5800725"/>
          <p14:tracePt t="67623" x="6429375" y="5810250"/>
          <p14:tracePt t="67640" x="6400800" y="5829300"/>
          <p14:tracePt t="67656" x="6362700" y="5848350"/>
          <p14:tracePt t="67673" x="6334125" y="5867400"/>
          <p14:tracePt t="67690" x="6296025" y="5876925"/>
          <p14:tracePt t="67706" x="6229350" y="5886450"/>
          <p14:tracePt t="67723" x="6153150" y="5886450"/>
          <p14:tracePt t="67739" x="6000750" y="5867400"/>
          <p14:tracePt t="67756" x="5934075" y="5848350"/>
          <p14:tracePt t="67773" x="5876925" y="5810250"/>
          <p14:tracePt t="67789" x="5838825" y="5791200"/>
          <p14:tracePt t="67806" x="5819775" y="5762625"/>
          <p14:tracePt t="67823" x="5819775" y="5743575"/>
          <p14:tracePt t="67839" x="5800725" y="5705475"/>
          <p14:tracePt t="67857" x="5800725" y="5667375"/>
          <p14:tracePt t="67874" x="5819775" y="5619750"/>
          <p14:tracePt t="67890" x="5857875" y="5581650"/>
          <p14:tracePt t="67906" x="5905500" y="5543550"/>
          <p14:tracePt t="67923" x="5953125" y="5524500"/>
          <p14:tracePt t="67940" x="5972175" y="5514975"/>
          <p14:tracePt t="67956" x="6019800" y="5505450"/>
          <p14:tracePt t="67956" x="6038850" y="5495925"/>
          <p14:tracePt t="67973" x="6067425" y="5495925"/>
          <p14:tracePt t="67990" x="6115050" y="5495925"/>
          <p14:tracePt t="68007" x="6200775" y="5505450"/>
          <p14:tracePt t="68023" x="6276975" y="5534025"/>
          <p14:tracePt t="68039" x="6315075" y="5562600"/>
          <p14:tracePt t="68056" x="6381750" y="5619750"/>
          <p14:tracePt t="68073" x="6419850" y="5695950"/>
          <p14:tracePt t="68090" x="6429375" y="5724525"/>
          <p14:tracePt t="68106" x="6438900" y="5762625"/>
          <p14:tracePt t="68123" x="6419850" y="5838825"/>
          <p14:tracePt t="68140" x="6381750" y="5895975"/>
          <p14:tracePt t="68156" x="6324600" y="5953125"/>
          <p14:tracePt t="68172" x="6267450" y="5981700"/>
          <p14:tracePt t="68189" x="6219825" y="5991225"/>
          <p14:tracePt t="68206" x="6143625" y="5991225"/>
          <p14:tracePt t="68222" x="6067425" y="5981700"/>
          <p14:tracePt t="68240" x="6010275" y="5953125"/>
          <p14:tracePt t="68256" x="5943600" y="5886450"/>
          <p14:tracePt t="68272" x="5915025" y="5819775"/>
          <p14:tracePt t="68289" x="5905500" y="5772150"/>
          <p14:tracePt t="68306" x="5905500" y="5686425"/>
          <p14:tracePt t="68322" x="5934075" y="5600700"/>
          <p14:tracePt t="68340" x="5962650" y="5572125"/>
          <p14:tracePt t="68357" x="6000750" y="5543550"/>
          <p14:tracePt t="68374" x="6057900" y="5514975"/>
          <p14:tracePt t="68390" x="6096000" y="5505450"/>
          <p14:tracePt t="68407" x="6134100" y="5505450"/>
          <p14:tracePt t="68424" x="6248400" y="5524500"/>
          <p14:tracePt t="68440" x="6296025" y="5572125"/>
          <p14:tracePt t="68457" x="6362700" y="5667375"/>
          <p14:tracePt t="68474" x="6391275" y="5743575"/>
          <p14:tracePt t="68490" x="6391275" y="5762625"/>
          <p14:tracePt t="68507" x="6391275" y="5772150"/>
          <p14:tracePt t="68524" x="6391275" y="5781675"/>
          <p14:tracePt t="68741" x="6381750" y="5781675"/>
          <p14:tracePt t="69809" x="6391275" y="5781675"/>
          <p14:tracePt t="69911" x="6391275" y="5800725"/>
          <p14:tracePt t="69922" x="6381750" y="5800725"/>
          <p14:tracePt t="69923" x="6381750" y="5829300"/>
          <p14:tracePt t="69939" x="6372225" y="5905500"/>
          <p14:tracePt t="69940" x="6353175" y="5981700"/>
          <p14:tracePt t="69956" x="6353175" y="6029325"/>
          <p14:tracePt t="69973" x="6353175" y="6076950"/>
          <p14:tracePt t="69990" x="6353175" y="6086475"/>
          <p14:tracePt t="70006" x="6343650" y="6134100"/>
          <p14:tracePt t="70023" x="6343650" y="6153150"/>
          <p14:tracePt t="70105" x="6334125" y="6162675"/>
          <p14:tracePt t="70395" x="6324600" y="6162675"/>
          <p14:tracePt t="71517" x="6305550" y="6143625"/>
          <p14:tracePt t="71521" x="6162675" y="5991225"/>
          <p14:tracePt t="71528" x="5886450" y="5781675"/>
          <p14:tracePt t="71532" x="5419725" y="5486400"/>
          <p14:tracePt t="71539" x="3933825" y="4619625"/>
          <p14:tracePt t="71555" x="2905125" y="4086225"/>
          <p14:tracePt t="71572" x="2552700" y="3933825"/>
          <p14:tracePt t="71589" x="2324100" y="3800475"/>
          <p14:tracePt t="71605" x="2257425" y="3781425"/>
          <p14:tracePt t="71622" x="2238375" y="3781425"/>
          <p14:tracePt t="71826" x="2228850" y="3781425"/>
          <p14:tracePt t="71833" x="2209800" y="3781425"/>
          <p14:tracePt t="71839" x="2190750" y="3781425"/>
          <p14:tracePt t="71839" x="2133600" y="3762375"/>
          <p14:tracePt t="71855" x="2057400" y="3743325"/>
          <p14:tracePt t="71872" x="1895475" y="3686175"/>
          <p14:tracePt t="71889" x="1809750" y="3648075"/>
          <p14:tracePt t="71906" x="1704975" y="3590925"/>
          <p14:tracePt t="71922" x="1657350" y="3562350"/>
          <p14:tracePt t="71939" x="1638300" y="3543300"/>
          <p14:tracePt t="71956" x="1628775" y="3543300"/>
          <p14:tracePt t="71972" x="1619250" y="3533775"/>
          <p14:tracePt t="72026" x="1619250" y="3524250"/>
          <p14:tracePt t="72038" x="1609725" y="3524250"/>
          <p14:tracePt t="72092" x="1609725" y="3514725"/>
          <p14:tracePt t="72126" x="1609725" y="3505200"/>
          <p14:tracePt t="72145" x="1609725" y="3495675"/>
          <p14:tracePt t="72146" x="1609725" y="3476625"/>
          <p14:tracePt t="72155" x="1609725" y="3467100"/>
          <p14:tracePt t="72172" x="1609725" y="3448050"/>
          <p14:tracePt t="72188" x="1609725" y="3438525"/>
          <p14:tracePt t="72226" x="1609725" y="3429000"/>
          <p14:tracePt t="74714" x="1609725" y="3448050"/>
          <p14:tracePt t="74722" x="1590675" y="3505200"/>
          <p14:tracePt t="74727" x="1581150" y="3543300"/>
          <p14:tracePt t="74738" x="1552575" y="3638550"/>
          <p14:tracePt t="74738" x="1533525" y="3686175"/>
          <p14:tracePt t="74754" x="1504950" y="3762375"/>
          <p14:tracePt t="74770" x="1476375" y="3857625"/>
          <p14:tracePt t="74787" x="1466850" y="3952875"/>
          <p14:tracePt t="74804" x="1447800" y="4010025"/>
          <p14:tracePt t="74821" x="1419225" y="4095750"/>
          <p14:tracePt t="74838" x="1400175" y="4124325"/>
          <p14:tracePt t="74854" x="1390650" y="4152900"/>
          <p14:tracePt t="74871" x="1390650" y="4162425"/>
          <p14:tracePt t="74888" x="1381125" y="4162425"/>
          <p14:tracePt t="74904" x="1381125" y="4171950"/>
          <p14:tracePt t="74921" x="1371600" y="4181475"/>
          <p14:tracePt t="74973" x="1371600" y="4191000"/>
          <p14:tracePt t="74987" x="1362075" y="4191000"/>
          <p14:tracePt t="75061" x="1362075" y="4200525"/>
          <p14:tracePt t="77045" x="1352550" y="4210050"/>
          <p14:tracePt t="77058" x="1343025" y="4229100"/>
          <p14:tracePt t="77067" x="1323975" y="4238625"/>
          <p14:tracePt t="77071" x="1314450" y="4267200"/>
          <p14:tracePt t="77077" x="1276350" y="4343400"/>
          <p14:tracePt t="77087" x="1238250" y="4505325"/>
          <p14:tracePt t="77104" x="1190625" y="4781550"/>
          <p14:tracePt t="77121" x="1162050" y="4943475"/>
          <p14:tracePt t="77138" x="1123950" y="5172075"/>
          <p14:tracePt t="77155" x="1095375" y="5267325"/>
          <p14:tracePt t="77171" x="1076325" y="5334000"/>
          <p14:tracePt t="77188" x="1057275" y="5372100"/>
          <p14:tracePt t="77204" x="1057275" y="5381625"/>
          <p14:tracePt t="77246" x="1047750" y="5391150"/>
          <p14:tracePt t="77765" x="1028700" y="5410200"/>
          <p14:tracePt t="83713" x="1019175" y="5410200"/>
          <p14:tracePt t="83723" x="1009650" y="5410200"/>
          <p14:tracePt t="83724" x="990600" y="5400675"/>
          <p14:tracePt t="83734" x="923925" y="5343525"/>
          <p14:tracePt t="83751" x="885825" y="5276850"/>
          <p14:tracePt t="83768" x="790575" y="4943475"/>
          <p14:tracePt t="83785" x="762000" y="4495800"/>
          <p14:tracePt t="83801" x="790575" y="4076700"/>
          <p14:tracePt t="83818" x="857250" y="3667125"/>
          <p14:tracePt t="83835" x="990600" y="3267075"/>
          <p14:tracePt t="83835" x="1028700" y="3171825"/>
          <p14:tracePt t="83852" x="1085850" y="3009900"/>
          <p14:tracePt t="83868" x="1123950" y="2933700"/>
          <p14:tracePt t="83885" x="1152525" y="2857500"/>
          <p14:tracePt t="83902" x="1171575" y="2819400"/>
          <p14:tracePt t="83902" x="1181100" y="2809875"/>
          <p14:tracePt t="83918" x="1209675" y="2781300"/>
          <p14:tracePt t="83935" x="1257300" y="2752725"/>
          <p14:tracePt t="83951" x="1314450" y="2743200"/>
          <p14:tracePt t="83968" x="1390650" y="2752725"/>
          <p14:tracePt t="83986" x="1457325" y="2809875"/>
          <p14:tracePt t="84001" x="1581150" y="3095625"/>
          <p14:tracePt t="84018" x="1695450" y="3429000"/>
          <p14:tracePt t="84035" x="1847850" y="4057650"/>
          <p14:tracePt t="84051" x="1933575" y="4505325"/>
          <p14:tracePt t="84068" x="1943100" y="4724400"/>
          <p14:tracePt t="84085" x="1924050" y="4991100"/>
          <p14:tracePt t="84101" x="1895475" y="5057775"/>
          <p14:tracePt t="84118" x="1876425" y="5086350"/>
          <p14:tracePt t="84134" x="1857375" y="5095875"/>
          <p14:tracePt t="84151" x="1800225" y="5095875"/>
          <p14:tracePt t="84168" x="1724025" y="5067300"/>
          <p14:tracePt t="84185" x="1524000" y="4800600"/>
          <p14:tracePt t="84201" x="1333500" y="4305300"/>
          <p14:tracePt t="84218" x="1304925" y="3962400"/>
          <p14:tracePt t="84235" x="1371600" y="3533775"/>
          <p14:tracePt t="84251" x="1485900" y="3238500"/>
          <p14:tracePt t="84268" x="1543050" y="3171825"/>
          <p14:tracePt t="84285" x="1562100" y="3152775"/>
          <p14:tracePt t="84301" x="1581150" y="3152775"/>
          <p14:tracePt t="84318" x="1590675" y="3152775"/>
          <p14:tracePt t="84335" x="1695450" y="3333750"/>
          <p14:tracePt t="84351" x="1924050" y="3905250"/>
          <p14:tracePt t="84368" x="2057400" y="4391025"/>
          <p14:tracePt t="84384" x="2162175" y="5019675"/>
          <p14:tracePt t="84401" x="2171700" y="5314950"/>
          <p14:tracePt t="84418" x="2162175" y="5448300"/>
          <p14:tracePt t="84434" x="2143125" y="5514975"/>
          <p14:tracePt t="84451" x="2143125" y="5524500"/>
          <p14:tracePt t="84499" x="2133600" y="5524500"/>
          <p14:tracePt t="84535" x="2124075" y="5514975"/>
          <p14:tracePt t="84575" x="2124075" y="5505450"/>
          <p14:tracePt t="84696" x="2124075" y="5495925"/>
          <p14:tracePt t="86527" x="2133600" y="5495925"/>
          <p14:tracePt t="86532" x="2162175" y="5505450"/>
          <p14:tracePt t="86536" x="2238375" y="5514975"/>
          <p14:tracePt t="86545" x="2352675" y="5524500"/>
          <p14:tracePt t="86551" x="3133725" y="5676900"/>
          <p14:tracePt t="86568" x="4124325" y="5981700"/>
          <p14:tracePt t="86585" x="4657725" y="6143625"/>
          <p14:tracePt t="86601" x="4829175" y="6191250"/>
          <p14:tracePt t="86618" x="4876800" y="6191250"/>
          <p14:tracePt t="86826" x="4886325" y="6200775"/>
          <p14:tracePt t="86830" x="4943475" y="6200775"/>
          <p14:tracePt t="86841" x="5057775" y="6210300"/>
          <p14:tracePt t="86842" x="5200650" y="6210300"/>
          <p14:tracePt t="86851" x="5686425" y="6219825"/>
          <p14:tracePt t="86868" x="6048375" y="6219825"/>
          <p14:tracePt t="86884" x="6191250" y="6219825"/>
          <p14:tracePt t="86901" x="6305550" y="6219825"/>
          <p14:tracePt t="86918" x="6324600" y="6219825"/>
          <p14:tracePt t="86966" x="6334125" y="6219825"/>
          <p14:tracePt t="87000" x="6343650" y="6229350"/>
          <p14:tracePt t="87013" x="6353175" y="6238875"/>
          <p14:tracePt t="87112" x="6362700" y="6238875"/>
          <p14:tracePt t="87165" x="6372225" y="6238875"/>
          <p14:tracePt t="87191" x="6381750" y="6238875"/>
          <p14:tracePt t="87211" x="6391275" y="6238875"/>
          <p14:tracePt t="88133" x="6400800" y="6238875"/>
          <p14:tracePt t="88141" x="6410325" y="6238875"/>
          <p14:tracePt t="88144" x="6429375" y="6238875"/>
          <p14:tracePt t="88150" x="6591300" y="6229350"/>
          <p14:tracePt t="88167" x="6724650" y="6219825"/>
          <p14:tracePt t="88184" x="6810375" y="6200775"/>
          <p14:tracePt t="88200" x="6905625" y="6191250"/>
          <p14:tracePt t="88217" x="6981825" y="6191250"/>
          <p14:tracePt t="88234" x="7000875" y="6191250"/>
          <p14:tracePt t="88344" x="6991350" y="6181725"/>
          <p14:tracePt t="88351" x="6924675" y="6181725"/>
          <p14:tracePt t="88355" x="6838950" y="6172200"/>
          <p14:tracePt t="88366" x="6486525" y="6153150"/>
          <p14:tracePt t="88383" x="6248400" y="6143625"/>
          <p14:tracePt t="88383" x="6134100" y="6143625"/>
          <p14:tracePt t="88400" x="5924550" y="6134100"/>
          <p14:tracePt t="88417" x="5857875" y="6134100"/>
          <p14:tracePt t="88434" x="5819775" y="6134100"/>
          <p14:tracePt t="88450" x="5810250" y="6134100"/>
          <p14:tracePt t="88537" x="5810250" y="6143625"/>
          <p14:tracePt t="88557" x="5819775" y="6143625"/>
          <p14:tracePt t="88567" x="5829300" y="6143625"/>
          <p14:tracePt t="88587" x="5838825" y="6143625"/>
          <p14:tracePt t="88661" x="5829300" y="6143625"/>
          <p14:tracePt t="88665" x="5819775" y="6143625"/>
          <p14:tracePt t="88687" x="5810250" y="6143625"/>
          <p14:tracePt t="88711" x="5800725" y="6143625"/>
          <p14:tracePt t="88726" x="5791200" y="6134100"/>
          <p14:tracePt t="88733" x="5791200" y="6124575"/>
          <p14:tracePt t="88734" x="5791200" y="6086475"/>
          <p14:tracePt t="88750" x="5905500" y="5915025"/>
          <p14:tracePt t="88767" x="5972175" y="5857875"/>
          <p14:tracePt t="88783" x="6057900" y="5810250"/>
          <p14:tracePt t="88800" x="6124575" y="5781675"/>
          <p14:tracePt t="88817" x="6191250" y="5781675"/>
          <p14:tracePt t="88833" x="6353175" y="5791200"/>
          <p14:tracePt t="88850" x="6505575" y="5915025"/>
          <p14:tracePt t="88867" x="6610350" y="6019800"/>
          <p14:tracePt t="88883" x="6677025" y="6134100"/>
          <p14:tracePt t="88901" x="6686550" y="6172200"/>
          <p14:tracePt t="88917" x="6686550" y="6210300"/>
          <p14:tracePt t="88933" x="6677025" y="6238875"/>
          <p14:tracePt t="88950" x="6667500" y="6257925"/>
          <p14:tracePt t="88967" x="6638925" y="6286500"/>
          <p14:tracePt t="88983" x="6619875" y="6315075"/>
          <p14:tracePt t="89000" x="6591300" y="6324600"/>
          <p14:tracePt t="89000" x="6581775" y="6324600"/>
          <p14:tracePt t="89017" x="6534150" y="6334125"/>
          <p14:tracePt t="89033" x="6429375" y="6315075"/>
          <p14:tracePt t="89050" x="6391275" y="6286500"/>
          <p14:tracePt t="89067" x="6353175" y="6229350"/>
          <p14:tracePt t="89083" x="6343650" y="6153150"/>
          <p14:tracePt t="89100" x="6343650" y="6057900"/>
          <p14:tracePt t="89117" x="6362700" y="5924550"/>
          <p14:tracePt t="89133" x="6438900" y="5800725"/>
          <p14:tracePt t="89150" x="6467475" y="5772150"/>
          <p14:tracePt t="89167" x="6496050" y="5753100"/>
          <p14:tracePt t="89183" x="6562725" y="5734050"/>
          <p14:tracePt t="89200" x="6591300" y="5734050"/>
          <p14:tracePt t="89217" x="6648450" y="5810250"/>
          <p14:tracePt t="89233" x="6800850" y="6105525"/>
          <p14:tracePt t="89250" x="6829425" y="6229350"/>
          <p14:tracePt t="89266" x="6829425" y="6324600"/>
          <p14:tracePt t="89283" x="6772275" y="6438900"/>
          <p14:tracePt t="89300" x="6743700" y="6477000"/>
          <p14:tracePt t="89317" x="6686550" y="6515100"/>
          <p14:tracePt t="89333" x="6581775" y="6534150"/>
          <p14:tracePt t="89350" x="6486525" y="6534150"/>
          <p14:tracePt t="89366" x="6381750" y="6524625"/>
          <p14:tracePt t="89383" x="6315075" y="6477000"/>
          <p14:tracePt t="89400" x="6296025" y="6448425"/>
          <p14:tracePt t="89417" x="6267450" y="6400800"/>
          <p14:tracePt t="89433" x="6257925" y="6381750"/>
          <p14:tracePt t="89450" x="6257925" y="6353175"/>
          <p14:tracePt t="89466" x="6257925" y="6315075"/>
          <p14:tracePt t="89501" x="6257925" y="6305550"/>
          <p14:tracePt t="89532" x="6257925" y="6296025"/>
          <p14:tracePt t="89557" x="6257925" y="6286500"/>
          <p14:tracePt t="89573" x="6267450" y="6286500"/>
          <p14:tracePt t="89606" x="6267450" y="6276975"/>
          <p14:tracePt t="90781" x="6257925" y="6257925"/>
          <p14:tracePt t="90787" x="6210300" y="6172200"/>
          <p14:tracePt t="90788" x="6000750" y="5800725"/>
          <p14:tracePt t="90802" x="5600700" y="5257800"/>
          <p14:tracePt t="90816" x="4743450" y="4391025"/>
          <p14:tracePt t="90833" x="4000500" y="3762375"/>
          <p14:tracePt t="90849" x="3733800" y="3533775"/>
          <p14:tracePt t="90866" x="3571875" y="3390900"/>
          <p14:tracePt t="90883" x="3429000" y="3276600"/>
          <p14:tracePt t="90899" x="3400425" y="3248025"/>
          <p14:tracePt t="90916" x="3390900" y="3248025"/>
          <p14:tracePt t="91107" x="3381375" y="3248025"/>
          <p14:tracePt t="91121" x="3257550" y="3171825"/>
          <p14:tracePt t="91122" x="2847975" y="2952750"/>
          <p14:tracePt t="91132" x="2476500" y="2781300"/>
          <p14:tracePt t="91149" x="2219325" y="2686050"/>
          <p14:tracePt t="91166" x="1962150" y="2590800"/>
          <p14:tracePt t="91182" x="1885950" y="2581275"/>
          <p14:tracePt t="91199" x="1866900" y="2581275"/>
          <p14:tracePt t="91199" x="1857375" y="2581275"/>
          <p14:tracePt t="91241" x="1847850" y="2581275"/>
          <p14:tracePt t="91254" x="1838325" y="2581275"/>
          <p14:tracePt t="91267" x="1828800" y="2581275"/>
          <p14:tracePt t="91267" x="1809750" y="2581275"/>
          <p14:tracePt t="91282" x="1771650" y="2581275"/>
          <p14:tracePt t="91299" x="1752600" y="2581275"/>
          <p14:tracePt t="91316" x="1743075" y="2581275"/>
          <p14:tracePt t="91355" x="1733550" y="2581275"/>
          <p14:tracePt t="91359" x="1724025" y="2581275"/>
          <p14:tracePt t="91365" x="1666875" y="2581275"/>
          <p14:tracePt t="91382" x="1590675" y="2581275"/>
          <p14:tracePt t="91399" x="1552575" y="2581275"/>
          <p14:tracePt t="91416" x="1524000" y="2581275"/>
          <p14:tracePt t="91433" x="1485900" y="2571750"/>
          <p14:tracePt t="91433" x="1466850" y="2562225"/>
          <p14:tracePt t="91449" x="1447800" y="2552700"/>
          <p14:tracePt t="91465" x="1419225" y="2552700"/>
          <p14:tracePt t="91482" x="1390650" y="2543175"/>
          <p14:tracePt t="91499" x="1371600" y="2533650"/>
          <p14:tracePt t="91533" x="1362075" y="2524125"/>
          <p14:tracePt t="91553" x="1352550" y="2524125"/>
          <p14:tracePt t="91651" x="1381125" y="2524125"/>
          <p14:tracePt t="91655" x="1466850" y="2495550"/>
          <p14:tracePt t="91665" x="1733550" y="2428875"/>
          <p14:tracePt t="91682" x="2066925" y="2362200"/>
          <p14:tracePt t="91683" x="2619375" y="2286000"/>
          <p14:tracePt t="91700" x="2943225" y="2266950"/>
          <p14:tracePt t="91716" x="3048000" y="2266950"/>
          <p14:tracePt t="91732" x="3086100" y="2266950"/>
          <p14:tracePt t="91732" x="3095625" y="2266950"/>
          <p14:tracePt t="91749" x="3105150" y="2266950"/>
          <p14:tracePt t="94248" x="3114675" y="2266950"/>
          <p14:tracePt t="94260" x="3124200" y="2266950"/>
          <p14:tracePt t="94264" x="3162300" y="2266950"/>
          <p14:tracePt t="94265" x="3381375" y="2266950"/>
          <p14:tracePt t="94281" x="3933825" y="2295525"/>
          <p14:tracePt t="94298" x="4524375" y="2352675"/>
          <p14:tracePt t="94315" x="4791075" y="2352675"/>
          <p14:tracePt t="94331" x="5105400" y="2333625"/>
          <p14:tracePt t="94348" x="5267325" y="2305050"/>
          <p14:tracePt t="94365" x="5314950" y="2295525"/>
          <p14:tracePt t="94381" x="5334000" y="2295525"/>
          <p14:tracePt t="94579" x="5343525" y="2295525"/>
          <p14:tracePt t="94583" x="5400675" y="2295525"/>
          <p14:tracePt t="94592" x="5543550" y="2286000"/>
          <p14:tracePt t="94598" x="6105525" y="2286000"/>
          <p14:tracePt t="94614" x="6753225" y="2257425"/>
          <p14:tracePt t="94631" x="7077075" y="2247900"/>
          <p14:tracePt t="94648" x="7353300" y="2228850"/>
          <p14:tracePt t="94664" x="7400925" y="2228850"/>
          <p14:tracePt t="94681" x="7410450" y="2228850"/>
          <p14:tracePt t="94769" x="7400925" y="2228850"/>
          <p14:tracePt t="94781" x="7391400" y="2228850"/>
          <p14:tracePt t="94785" x="7391400" y="2238375"/>
          <p14:tracePt t="94790" x="7381875" y="2247900"/>
          <p14:tracePt t="94797" x="7343775" y="2266950"/>
          <p14:tracePt t="94814" x="7286625" y="2295525"/>
          <p14:tracePt t="94831" x="7258050" y="2305050"/>
          <p14:tracePt t="94847" x="7210425" y="2314575"/>
          <p14:tracePt t="94864" x="7172325" y="2314575"/>
          <p14:tracePt t="94881" x="7105650" y="2314575"/>
          <p14:tracePt t="94881" x="7086600" y="2314575"/>
          <p14:tracePt t="94898" x="7058025" y="2324100"/>
          <p14:tracePt t="94931" x="7048500" y="2324100"/>
          <p14:tracePt t="95098" x="7038975" y="2324100"/>
          <p14:tracePt t="95436" x="7029450" y="2324100"/>
          <p14:tracePt t="95729" x="7019925" y="2324100"/>
          <p14:tracePt t="95730" x="6991350" y="2324100"/>
          <p14:tracePt t="95736" x="6724650" y="2324100"/>
          <p14:tracePt t="95747" x="6257925" y="2371725"/>
          <p14:tracePt t="95764" x="5219700" y="2705100"/>
          <p14:tracePt t="95780" x="4048125" y="3228975"/>
          <p14:tracePt t="95797" x="3381375" y="3562350"/>
          <p14:tracePt t="95814" x="2762250" y="3867150"/>
          <p14:tracePt t="95830" x="2105025" y="4267200"/>
          <p14:tracePt t="95847" x="1943100" y="4371975"/>
          <p14:tracePt t="95864" x="1885950" y="4410075"/>
          <p14:tracePt t="95880" x="1876425" y="4429125"/>
          <p14:tracePt t="96084" x="1866900" y="4429125"/>
          <p14:tracePt t="96092" x="1857375" y="4438650"/>
          <p14:tracePt t="96105" x="1847850" y="4448175"/>
          <p14:tracePt t="96109" x="1828800" y="4448175"/>
          <p14:tracePt t="96117" x="1743075" y="4429125"/>
          <p14:tracePt t="96130" x="1628775" y="4343400"/>
          <p14:tracePt t="96147" x="1466850" y="4171950"/>
          <p14:tracePt t="96163" x="1390650" y="4048125"/>
          <p14:tracePt t="96180" x="1304925" y="3781425"/>
          <p14:tracePt t="96197" x="1285875" y="3571875"/>
          <p14:tracePt t="96213" x="1285875" y="3476625"/>
          <p14:tracePt t="96230" x="1304925" y="3362325"/>
          <p14:tracePt t="96247" x="1304925" y="3324225"/>
          <p14:tracePt t="96263" x="1304925" y="3314700"/>
          <p14:tracePt t="96307" x="1295400" y="3314700"/>
          <p14:tracePt t="96333" x="1295400" y="3305175"/>
          <p14:tracePt t="96400" x="1295400" y="3295650"/>
          <p14:tracePt t="96412" x="1295400" y="3286125"/>
          <p14:tracePt t="96422" x="1295400" y="3276600"/>
          <p14:tracePt t="96436" x="1295400" y="3257550"/>
          <p14:tracePt t="96437" x="1304925" y="3257550"/>
          <p14:tracePt t="96447" x="1314450" y="3238500"/>
          <p14:tracePt t="96464" x="1333500" y="3219450"/>
          <p14:tracePt t="96480" x="1333500" y="3209925"/>
          <p14:tracePt t="96497" x="1343025" y="3200400"/>
          <p14:tracePt t="96536" x="1343025" y="3190875"/>
          <p14:tracePt t="96689" x="1343025" y="3200400"/>
          <p14:tracePt t="96693" x="1343025" y="3209925"/>
          <p14:tracePt t="96702" x="1343025" y="3219450"/>
          <p14:tracePt t="96702" x="1343025" y="3257550"/>
          <p14:tracePt t="96713" x="1323975" y="3457575"/>
          <p14:tracePt t="96713" x="1323975" y="3524250"/>
          <p14:tracePt t="96731" x="1304925" y="3676650"/>
          <p14:tracePt t="96747" x="1266825" y="3867150"/>
          <p14:tracePt t="96763" x="1257300" y="4029075"/>
          <p14:tracePt t="96780" x="1257300" y="4152900"/>
          <p14:tracePt t="96797" x="1247775" y="4219575"/>
          <p14:tracePt t="96813" x="1247775" y="4267200"/>
          <p14:tracePt t="96830" x="1247775" y="4276725"/>
          <p14:tracePt t="97057" x="1238250" y="4276725"/>
          <p14:tracePt t="97068" x="1228725" y="4295775"/>
          <p14:tracePt t="97080" x="1228725" y="4305300"/>
          <p14:tracePt t="97080" x="1209675" y="4371975"/>
          <p14:tracePt t="97097" x="1200150" y="4429125"/>
          <p14:tracePt t="97113" x="1181100" y="4495800"/>
          <p14:tracePt t="97130" x="1171575" y="4562475"/>
          <p14:tracePt t="97147" x="1171575" y="4591050"/>
          <p14:tracePt t="97163" x="1162050" y="4619625"/>
          <p14:tracePt t="97180" x="1162050" y="4638675"/>
          <p14:tracePt t="97196" x="1162050" y="4648200"/>
          <p14:tracePt t="97213" x="1152525" y="4657725"/>
          <p14:tracePt t="97247" x="1152525" y="4667250"/>
          <p14:tracePt t="97487" x="1143000" y="4686300"/>
          <p14:tracePt t="97500" x="1123950" y="4705350"/>
          <p14:tracePt t="97503" x="1123950" y="4733925"/>
          <p14:tracePt t="97513" x="1095375" y="4800600"/>
          <p14:tracePt t="97530" x="1085850" y="4867275"/>
          <p14:tracePt t="97530" x="1085850" y="4914900"/>
          <p14:tracePt t="97546" x="1085850" y="4962525"/>
          <p14:tracePt t="97563" x="1085850" y="4991100"/>
          <p14:tracePt t="97627" x="1085850" y="5000625"/>
          <p14:tracePt t="99191" x="1104900" y="4991100"/>
          <p14:tracePt t="99195" x="1152525" y="4972050"/>
          <p14:tracePt t="99203" x="1295400" y="4914900"/>
          <p14:tracePt t="99207" x="1628775" y="4838700"/>
          <p14:tracePt t="99213" x="3209925" y="4762500"/>
          <p14:tracePt t="99229" x="5334000" y="5114925"/>
          <p14:tracePt t="99246" x="6572250" y="5419725"/>
          <p14:tracePt t="99263" x="7648575" y="5695950"/>
          <p14:tracePt t="99279" x="7886700" y="5724525"/>
          <p14:tracePt t="99296" x="7915275" y="5724525"/>
          <p14:tracePt t="99339" x="7896225" y="5715000"/>
          <p14:tracePt t="99343" x="7877175" y="5686425"/>
          <p14:tracePt t="99347" x="7829550" y="5648325"/>
          <p14:tracePt t="99362" x="7791450" y="5619750"/>
          <p14:tracePt t="99379" x="7762875" y="5619750"/>
          <p14:tracePt t="99396" x="7743825" y="5619750"/>
          <p14:tracePt t="99412" x="7696200" y="5638800"/>
          <p14:tracePt t="99429" x="7639050" y="5657850"/>
          <p14:tracePt t="99445" x="7581900" y="5657850"/>
          <p14:tracePt t="99445" x="7534275" y="5657850"/>
          <p14:tracePt t="99463" x="7372350" y="5648325"/>
          <p14:tracePt t="99479" x="7124700" y="5591175"/>
          <p14:tracePt t="99495" x="7010400" y="5543550"/>
          <p14:tracePt t="99495" x="6962775" y="5505450"/>
          <p14:tracePt t="99512" x="6886575" y="5429250"/>
          <p14:tracePt t="99529" x="6858000" y="5362575"/>
          <p14:tracePt t="99545" x="6848475" y="5238750"/>
          <p14:tracePt t="99562" x="7000875" y="4981575"/>
          <p14:tracePt t="99579" x="7124700" y="4800600"/>
          <p14:tracePt t="99595" x="7162800" y="4752975"/>
          <p14:tracePt t="99612" x="7191375" y="4733925"/>
          <p14:tracePt t="99629" x="7229475" y="4752975"/>
          <p14:tracePt t="99645" x="7286625" y="4914900"/>
          <p14:tracePt t="99662" x="7429500" y="5448300"/>
          <p14:tracePt t="99679" x="7486650" y="6010275"/>
          <p14:tracePt t="99695" x="7505700" y="6400800"/>
          <p14:tracePt t="99712" x="7429500" y="6743700"/>
          <p14:tracePt t="99729" x="7324725" y="6848475"/>
          <p14:tracePt t="99745" x="7172325" y="6848475"/>
          <p14:tracePt t="99762" x="6943725" y="6848475"/>
          <p14:tracePt t="99779" x="6734175" y="6829425"/>
          <p14:tracePt t="99796" x="6438900" y="6667500"/>
          <p14:tracePt t="99812" x="6238875" y="6448425"/>
          <p14:tracePt t="99829" x="6162675" y="6210300"/>
          <p14:tracePt t="99845" x="6153150" y="5781675"/>
          <p14:tracePt t="99861" x="6362700" y="5295900"/>
          <p14:tracePt t="99879" x="6553200" y="4981575"/>
          <p14:tracePt t="99895" x="6781800" y="4743450"/>
          <p14:tracePt t="99912" x="6896100" y="4695825"/>
          <p14:tracePt t="99929" x="7010400" y="4724400"/>
          <p14:tracePt t="99945" x="7181850" y="4933950"/>
          <p14:tracePt t="99962" x="7448550" y="5562600"/>
          <p14:tracePt t="99979" x="7467600" y="5800725"/>
          <p14:tracePt t="99995" x="7391400" y="6010275"/>
          <p14:tracePt t="100012" x="7115175" y="6315075"/>
          <p14:tracePt t="100028" x="6886575" y="6381750"/>
          <p14:tracePt t="100045" x="6505575" y="6391275"/>
          <p14:tracePt t="100062" x="6219825" y="6257925"/>
          <p14:tracePt t="100078" x="6096000" y="6124575"/>
          <p14:tracePt t="100095" x="6019800" y="5934075"/>
          <p14:tracePt t="100112" x="6086475" y="5591175"/>
          <p14:tracePt t="100128" x="6229350" y="5400675"/>
          <p14:tracePt t="100145" x="6477000" y="5181600"/>
          <p14:tracePt t="100162" x="6591300" y="5105400"/>
          <p14:tracePt t="100178" x="6648450" y="5095875"/>
          <p14:tracePt t="100195" x="6715125" y="5124450"/>
          <p14:tracePt t="100212" x="6753225" y="5172075"/>
          <p14:tracePt t="100229" x="6772275" y="5229225"/>
          <p14:tracePt t="100245" x="6772275" y="5334000"/>
          <p14:tracePt t="100262" x="6734175" y="5419725"/>
          <p14:tracePt t="100262" x="6724650" y="5438775"/>
          <p14:tracePt t="100279" x="6705600" y="5476875"/>
          <p14:tracePt t="100295" x="6677025" y="5514975"/>
          <p14:tracePt t="100295" x="6657975" y="5514975"/>
          <p14:tracePt t="100312" x="6657975" y="5524500"/>
          <p14:tracePt t="100328" x="6648450" y="5524500"/>
          <p14:tracePt t="100382" x="6648450" y="5505450"/>
          <p14:tracePt t="100385" x="6657975" y="5505450"/>
          <p14:tracePt t="100393" x="6657975" y="5486400"/>
          <p14:tracePt t="100397" x="6677025" y="5438775"/>
          <p14:tracePt t="100412" x="6696075" y="5429250"/>
          <p14:tracePt t="100428" x="6705600" y="5410200"/>
          <p14:tracePt t="100719" x="0" y="0"/>
        </p14:tracePtLst>
        <p14:tracePtLst>
          <p14:tracePt t="106357" x="3981450" y="1514475"/>
          <p14:tracePt t="106726" x="3981450" y="1504950"/>
          <p14:tracePt t="139697" x="0" y="0"/>
        </p14:tracePtLst>
      </p14:laserTraceLst>
    </p:ext>
  </p:extLs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Singly Linked List </a:t>
            </a:r>
            <a:r>
              <a:rPr lang="en-US" dirty="0" smtClean="0"/>
              <a:t>with                </a:t>
            </a:r>
            <a:r>
              <a:rPr lang="en-US" dirty="0"/>
              <a:t>head and last </a:t>
            </a:r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985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201"/>
    </mc:Choice>
    <mc:Fallback xmlns="">
      <p:transition spd="slow" advTm="222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056" x="5495925" y="2314575"/>
          <p14:tracePt t="6678" x="5495925" y="2324100"/>
          <p14:tracePt t="6691" x="5486400" y="2333625"/>
          <p14:tracePt t="6707" x="5400675" y="2390775"/>
          <p14:tracePt t="6707" x="5210175" y="2486025"/>
          <p14:tracePt t="6707" x="5095875" y="2543175"/>
          <p14:tracePt t="6724" x="4772025" y="2676525"/>
          <p14:tracePt t="6740" x="4152900" y="2952750"/>
          <p14:tracePt t="6757" x="3676650" y="3152775"/>
          <p14:tracePt t="6774" x="2924175" y="3495675"/>
          <p14:tracePt t="6790" x="2371725" y="3771900"/>
          <p14:tracePt t="6807" x="2152650" y="3876675"/>
          <p14:tracePt t="6824" x="2019300" y="3924300"/>
          <p14:tracePt t="6840" x="1952625" y="3952875"/>
          <p14:tracePt t="6893" x="1962150" y="3943350"/>
          <p14:tracePt t="6901" x="1971675" y="3924300"/>
          <p14:tracePt t="6905" x="1990725" y="3924300"/>
          <p14:tracePt t="6923" x="2000250" y="3905250"/>
          <p14:tracePt t="7147" x="1990725" y="3905250"/>
          <p14:tracePt t="7156" x="1971675" y="3905250"/>
          <p14:tracePt t="7160" x="1962150" y="3905250"/>
          <p14:tracePt t="7169" x="1914525" y="3905250"/>
          <p14:tracePt t="7173" x="1876425" y="3867150"/>
          <p14:tracePt t="7190" x="1847850" y="3819525"/>
          <p14:tracePt t="7190" x="1838325" y="3800475"/>
          <p14:tracePt t="7207" x="1819275" y="3676650"/>
          <p14:tracePt t="7223" x="1819275" y="3562350"/>
          <p14:tracePt t="7240" x="1828800" y="3495675"/>
          <p14:tracePt t="7257" x="1866900" y="3390900"/>
          <p14:tracePt t="7273" x="1885950" y="3333750"/>
          <p14:tracePt t="7290" x="1905000" y="3314700"/>
          <p14:tracePt t="7307" x="1914525" y="3295650"/>
          <p14:tracePt t="7323" x="1933575" y="3267075"/>
          <p14:tracePt t="7340" x="1943100" y="3267075"/>
          <p14:tracePt t="7357" x="1952625" y="3248025"/>
          <p14:tracePt t="7373" x="1962150" y="3238500"/>
          <p14:tracePt t="7390" x="1981200" y="3228975"/>
          <p14:tracePt t="7407" x="2000250" y="3209925"/>
          <p14:tracePt t="7424" x="2028825" y="3209925"/>
          <p14:tracePt t="7440" x="2047875" y="3200400"/>
          <p14:tracePt t="7456" x="2095500" y="3181350"/>
          <p14:tracePt t="7473" x="2114550" y="3152775"/>
          <p14:tracePt t="7490" x="2162175" y="3133725"/>
          <p14:tracePt t="7506" x="2200275" y="3105150"/>
          <p14:tracePt t="7523" x="2228850" y="3086100"/>
          <p14:tracePt t="7540" x="2276475" y="3057525"/>
          <p14:tracePt t="7556" x="2305050" y="3048000"/>
          <p14:tracePt t="7573" x="2343150" y="3038475"/>
          <p14:tracePt t="7590" x="2390775" y="3009900"/>
          <p14:tracePt t="7606" x="2419350" y="3009900"/>
          <p14:tracePt t="7623" x="2466975" y="3009900"/>
          <p14:tracePt t="7640" x="2495550" y="3009900"/>
          <p14:tracePt t="7656" x="2524125" y="3009900"/>
          <p14:tracePt t="7673" x="2562225" y="3009900"/>
          <p14:tracePt t="7690" x="2609850" y="3009900"/>
          <p14:tracePt t="7706" x="2647950" y="3019425"/>
          <p14:tracePt t="7723" x="2676525" y="3019425"/>
          <p14:tracePt t="7740" x="2714625" y="3028950"/>
          <p14:tracePt t="7756" x="2733675" y="3048000"/>
          <p14:tracePt t="7773" x="2781300" y="3076575"/>
          <p14:tracePt t="7790" x="2838450" y="3095625"/>
          <p14:tracePt t="7806" x="2857500" y="3114675"/>
          <p14:tracePt t="7823" x="2876550" y="3124200"/>
          <p14:tracePt t="7840" x="2895600" y="3133725"/>
          <p14:tracePt t="7857" x="2895600" y="3143250"/>
          <p14:tracePt t="7873" x="2914650" y="3162300"/>
          <p14:tracePt t="7873" x="2933700" y="3181350"/>
          <p14:tracePt t="7890" x="2943225" y="3200400"/>
          <p14:tracePt t="7907" x="2990850" y="3257550"/>
          <p14:tracePt t="7923" x="3038475" y="3314700"/>
          <p14:tracePt t="7940" x="3057525" y="3343275"/>
          <p14:tracePt t="7957" x="3067050" y="3362325"/>
          <p14:tracePt t="7973" x="3076575" y="3381375"/>
          <p14:tracePt t="7990" x="3076575" y="3400425"/>
          <p14:tracePt t="8006" x="3086100" y="3429000"/>
          <p14:tracePt t="8023" x="3086100" y="3438525"/>
          <p14:tracePt t="8039" x="3086100" y="3457575"/>
          <p14:tracePt t="8056" x="3095625" y="3467100"/>
          <p14:tracePt t="8073" x="3095625" y="3486150"/>
          <p14:tracePt t="8089" x="3095625" y="3505200"/>
          <p14:tracePt t="8106" x="3076575" y="3514725"/>
          <p14:tracePt t="8123" x="3057525" y="3543300"/>
          <p14:tracePt t="8140" x="3038475" y="3571875"/>
          <p14:tracePt t="8156" x="3028950" y="3590925"/>
          <p14:tracePt t="8173" x="3009900" y="3609975"/>
          <p14:tracePt t="8189" x="2990850" y="3619500"/>
          <p14:tracePt t="8206" x="2971800" y="3638550"/>
          <p14:tracePt t="8223" x="2952750" y="3648075"/>
          <p14:tracePt t="8239" x="2914650" y="3657600"/>
          <p14:tracePt t="8256" x="2886075" y="3667125"/>
          <p14:tracePt t="8273" x="2867025" y="3667125"/>
          <p14:tracePt t="8289" x="2838450" y="3667125"/>
          <p14:tracePt t="8306" x="2790825" y="3667125"/>
          <p14:tracePt t="8323" x="2771775" y="3667125"/>
          <p14:tracePt t="8340" x="2705100" y="3657600"/>
          <p14:tracePt t="8356" x="2647950" y="3648075"/>
          <p14:tracePt t="8374" x="2609850" y="3629025"/>
          <p14:tracePt t="8390" x="2514600" y="3571875"/>
          <p14:tracePt t="8407" x="2457450" y="3533775"/>
          <p14:tracePt t="8422" x="2419350" y="3495675"/>
          <p14:tracePt t="8439" x="2371725" y="3457575"/>
          <p14:tracePt t="8456" x="2333625" y="3419475"/>
          <p14:tracePt t="8473" x="2314575" y="3381375"/>
          <p14:tracePt t="8489" x="2286000" y="3352800"/>
          <p14:tracePt t="8506" x="2266950" y="3324225"/>
          <p14:tracePt t="8522" x="2247900" y="3286125"/>
          <p14:tracePt t="8539" x="2238375" y="3248025"/>
          <p14:tracePt t="8556" x="2228850" y="3209925"/>
          <p14:tracePt t="8573" x="2219325" y="3190875"/>
          <p14:tracePt t="8589" x="2209800" y="3162300"/>
          <p14:tracePt t="8606" x="2209800" y="3143250"/>
          <p14:tracePt t="8623" x="2200275" y="3124200"/>
          <p14:tracePt t="8639" x="2200275" y="3105150"/>
          <p14:tracePt t="8656" x="2200275" y="3057525"/>
          <p14:tracePt t="8672" x="2209800" y="3019425"/>
          <p14:tracePt t="8689" x="2247900" y="2962275"/>
          <p14:tracePt t="8706" x="2266950" y="2933700"/>
          <p14:tracePt t="8722" x="2286000" y="2905125"/>
          <p14:tracePt t="8739" x="2314575" y="2895600"/>
          <p14:tracePt t="8756" x="2324100" y="2876550"/>
          <p14:tracePt t="8773" x="2371725" y="2857500"/>
          <p14:tracePt t="8789" x="2390775" y="2838450"/>
          <p14:tracePt t="8806" x="2438400" y="2828925"/>
          <p14:tracePt t="8823" x="2476500" y="2819400"/>
          <p14:tracePt t="8839" x="2495550" y="2809875"/>
          <p14:tracePt t="8856" x="2524125" y="2809875"/>
          <p14:tracePt t="8873" x="2562225" y="2809875"/>
          <p14:tracePt t="8889" x="2590800" y="2809875"/>
          <p14:tracePt t="8906" x="2619375" y="2819400"/>
          <p14:tracePt t="8923" x="2647950" y="2828925"/>
          <p14:tracePt t="8939" x="2667000" y="2838450"/>
          <p14:tracePt t="8956" x="2676525" y="2847975"/>
          <p14:tracePt t="8973" x="2695575" y="2857500"/>
          <p14:tracePt t="8989" x="2705100" y="2867025"/>
          <p14:tracePt t="9005" x="2733675" y="2876550"/>
          <p14:tracePt t="9023" x="2752725" y="2895600"/>
          <p14:tracePt t="9039" x="2781300" y="2924175"/>
          <p14:tracePt t="9056" x="2809875" y="2952750"/>
          <p14:tracePt t="9073" x="2819400" y="2962275"/>
          <p14:tracePt t="9089" x="2838450" y="2981325"/>
          <p14:tracePt t="9106" x="2857500" y="3009900"/>
          <p14:tracePt t="9123" x="2876550" y="3038475"/>
          <p14:tracePt t="9139" x="2895600" y="3067050"/>
          <p14:tracePt t="9156" x="2905125" y="3086100"/>
          <p14:tracePt t="9156" x="2914650" y="3095625"/>
          <p14:tracePt t="9172" x="2924175" y="3114675"/>
          <p14:tracePt t="9189" x="2952750" y="3152775"/>
          <p14:tracePt t="9206" x="2971800" y="3190875"/>
          <p14:tracePt t="9222" x="2971800" y="3200400"/>
          <p14:tracePt t="9239" x="2981325" y="3228975"/>
          <p14:tracePt t="9256" x="2981325" y="3257550"/>
          <p14:tracePt t="9272" x="2990850" y="3276600"/>
          <p14:tracePt t="9289" x="2990850" y="3295650"/>
          <p14:tracePt t="9306" x="2990850" y="3333750"/>
          <p14:tracePt t="9322" x="2990850" y="3362325"/>
          <p14:tracePt t="9339" x="2962275" y="3409950"/>
          <p14:tracePt t="9356" x="2914650" y="3457575"/>
          <p14:tracePt t="9372" x="2876550" y="3476625"/>
          <p14:tracePt t="9389" x="2867025" y="3486150"/>
          <p14:tracePt t="9406" x="2828925" y="3524250"/>
          <p14:tracePt t="9422" x="2809875" y="3552825"/>
          <p14:tracePt t="9439" x="2781300" y="3571875"/>
          <p14:tracePt t="9456" x="2771775" y="3581400"/>
          <p14:tracePt t="9472" x="2762250" y="3581400"/>
          <p14:tracePt t="9524" x="2752725" y="3581400"/>
          <p14:tracePt t="9544" x="2743200" y="3581400"/>
          <p14:tracePt t="9545" x="2724150" y="3571875"/>
          <p14:tracePt t="9555" x="2714625" y="3562350"/>
          <p14:tracePt t="9572" x="2676525" y="3543300"/>
          <p14:tracePt t="9589" x="2638425" y="3505200"/>
          <p14:tracePt t="9606" x="2609850" y="3476625"/>
          <p14:tracePt t="9622" x="2590800" y="3467100"/>
          <p14:tracePt t="9639" x="2562225" y="3457575"/>
          <p14:tracePt t="9656" x="2552700" y="3438525"/>
          <p14:tracePt t="9672" x="2524125" y="3419475"/>
          <p14:tracePt t="9689" x="2495550" y="3390900"/>
          <p14:tracePt t="9705" x="2486025" y="3371850"/>
          <p14:tracePt t="9722" x="2486025" y="3343275"/>
          <p14:tracePt t="9739" x="2466975" y="3314700"/>
          <p14:tracePt t="9755" x="2466975" y="3305175"/>
          <p14:tracePt t="9772" x="2457450" y="3286125"/>
          <p14:tracePt t="9789" x="2457450" y="3276600"/>
          <p14:tracePt t="9866" x="2457450" y="3267075"/>
          <p14:tracePt t="10228" x="2447925" y="3267075"/>
          <p14:tracePt t="10249" x="2438400" y="3267075"/>
          <p14:tracePt t="10259" x="2438400" y="3257550"/>
          <p14:tracePt t="10263" x="2438400" y="3248025"/>
          <p14:tracePt t="10272" x="2590800" y="3086100"/>
          <p14:tracePt t="10288" x="2781300" y="3000375"/>
          <p14:tracePt t="10305" x="3028950" y="2943225"/>
          <p14:tracePt t="10305" x="3124200" y="2924175"/>
          <p14:tracePt t="10322" x="3286125" y="2886075"/>
          <p14:tracePt t="10339" x="3486150" y="2847975"/>
          <p14:tracePt t="10356" x="3600450" y="2828925"/>
          <p14:tracePt t="10372" x="3743325" y="2809875"/>
          <p14:tracePt t="10388" x="3943350" y="2781300"/>
          <p14:tracePt t="10406" x="4105275" y="2781300"/>
          <p14:tracePt t="10422" x="4276725" y="2781300"/>
          <p14:tracePt t="10438" x="4438650" y="2809875"/>
          <p14:tracePt t="10455" x="4495800" y="2819400"/>
          <p14:tracePt t="10472" x="4552950" y="2828925"/>
          <p14:tracePt t="10489" x="4638675" y="2828925"/>
          <p14:tracePt t="10505" x="4676775" y="2828925"/>
          <p14:tracePt t="10522" x="4724400" y="2847975"/>
          <p14:tracePt t="10539" x="4762500" y="2857500"/>
          <p14:tracePt t="10555" x="4791075" y="2876550"/>
          <p14:tracePt t="10572" x="4867275" y="2905125"/>
          <p14:tracePt t="10589" x="4914900" y="2924175"/>
          <p14:tracePt t="10605" x="4933950" y="2952750"/>
          <p14:tracePt t="10622" x="4972050" y="2971800"/>
          <p14:tracePt t="10639" x="4991100" y="3000375"/>
          <p14:tracePt t="10655" x="5010150" y="3019425"/>
          <p14:tracePt t="10672" x="5038725" y="3067050"/>
          <p14:tracePt t="10689" x="5057775" y="3095625"/>
          <p14:tracePt t="10705" x="5057775" y="3133725"/>
          <p14:tracePt t="10722" x="5067300" y="3181350"/>
          <p14:tracePt t="10738" x="5076825" y="3219450"/>
          <p14:tracePt t="10755" x="5076825" y="3267075"/>
          <p14:tracePt t="10771" x="5067300" y="3333750"/>
          <p14:tracePt t="10788" x="5038725" y="3381375"/>
          <p14:tracePt t="10805" x="5000625" y="3429000"/>
          <p14:tracePt t="10822" x="4972050" y="3448050"/>
          <p14:tracePt t="10838" x="4914900" y="3486150"/>
          <p14:tracePt t="10855" x="4857750" y="3514725"/>
          <p14:tracePt t="10871" x="4829175" y="3524250"/>
          <p14:tracePt t="10889" x="4791075" y="3543300"/>
          <p14:tracePt t="10905" x="4733925" y="3562350"/>
          <p14:tracePt t="10922" x="4686300" y="3562350"/>
          <p14:tracePt t="10938" x="4581525" y="3543300"/>
          <p14:tracePt t="10955" x="4419600" y="3467100"/>
          <p14:tracePt t="10972" x="4181475" y="3381375"/>
          <p14:tracePt t="10988" x="4038600" y="3286125"/>
          <p14:tracePt t="11005" x="3990975" y="3248025"/>
          <p14:tracePt t="11022" x="3943350" y="3200400"/>
          <p14:tracePt t="11038" x="3933825" y="3171825"/>
          <p14:tracePt t="11055" x="3933825" y="3152775"/>
          <p14:tracePt t="11072" x="3933825" y="3105150"/>
          <p14:tracePt t="11088" x="3933825" y="3067050"/>
          <p14:tracePt t="11105" x="3933825" y="3048000"/>
          <p14:tracePt t="11122" x="3943350" y="3028950"/>
          <p14:tracePt t="11138" x="3952875" y="3009900"/>
          <p14:tracePt t="11155" x="3952875" y="3000375"/>
          <p14:tracePt t="11172" x="3971925" y="2981325"/>
          <p14:tracePt t="11188" x="4010025" y="2924175"/>
          <p14:tracePt t="11205" x="4038600" y="2886075"/>
          <p14:tracePt t="11222" x="4067175" y="2857500"/>
          <p14:tracePt t="11238" x="4114800" y="2790825"/>
          <p14:tracePt t="11254" x="4162425" y="2743200"/>
          <p14:tracePt t="11271" x="4200525" y="2724150"/>
          <p14:tracePt t="11287" x="4257675" y="2705100"/>
          <p14:tracePt t="11304" x="4295775" y="2705100"/>
          <p14:tracePt t="11321" x="4324350" y="2695575"/>
          <p14:tracePt t="11321" x="4343400" y="2695575"/>
          <p14:tracePt t="11338" x="4381500" y="2695575"/>
          <p14:tracePt t="11354" x="4457700" y="2752725"/>
          <p14:tracePt t="11370" x="4600575" y="2857500"/>
          <p14:tracePt t="11388" x="4695825" y="2943225"/>
          <p14:tracePt t="11404" x="4724400" y="2990850"/>
          <p14:tracePt t="11420" x="4781550" y="3095625"/>
          <p14:tracePt t="11437" x="4819650" y="3133725"/>
          <p14:tracePt t="11454" x="4867275" y="3219450"/>
          <p14:tracePt t="11470" x="4895850" y="3267075"/>
          <p14:tracePt t="11487" x="4914900" y="3314700"/>
          <p14:tracePt t="11504" x="4914900" y="3371850"/>
          <p14:tracePt t="11520" x="4914900" y="3409950"/>
          <p14:tracePt t="11537" x="4914900" y="3429000"/>
          <p14:tracePt t="11554" x="4905375" y="3457575"/>
          <p14:tracePt t="11570" x="4867275" y="3486150"/>
          <p14:tracePt t="11587" x="4829175" y="3505200"/>
          <p14:tracePt t="11587" x="4819650" y="3514725"/>
          <p14:tracePt t="11604" x="4800600" y="3524250"/>
          <p14:tracePt t="11620" x="4772025" y="3543300"/>
          <p14:tracePt t="11637" x="4714875" y="3543300"/>
          <p14:tracePt t="11654" x="4667250" y="3543300"/>
          <p14:tracePt t="11670" x="4533900" y="3486150"/>
          <p14:tracePt t="11687" x="4343400" y="3362325"/>
          <p14:tracePt t="11704" x="4219575" y="3248025"/>
          <p14:tracePt t="11720" x="4086225" y="3067050"/>
          <p14:tracePt t="11737" x="4029075" y="2886075"/>
          <p14:tracePt t="11754" x="4019550" y="2809875"/>
          <p14:tracePt t="11770" x="4010025" y="2676525"/>
          <p14:tracePt t="11787" x="4038600" y="2581275"/>
          <p14:tracePt t="11804" x="4067175" y="2533650"/>
          <p14:tracePt t="11820" x="4114800" y="2495550"/>
          <p14:tracePt t="11837" x="4162425" y="2447925"/>
          <p14:tracePt t="11854" x="4200525" y="2400300"/>
          <p14:tracePt t="11870" x="4238625" y="2381250"/>
          <p14:tracePt t="11887" x="4267200" y="2352675"/>
          <p14:tracePt t="11904" x="4267200" y="2343150"/>
          <p14:tracePt t="11904" x="4276725" y="2343150"/>
          <p14:tracePt t="11920" x="4286250" y="2333625"/>
          <p14:tracePt t="11937" x="4314825" y="2333625"/>
          <p14:tracePt t="11953" x="4362450" y="2333625"/>
          <p14:tracePt t="11970" x="4400550" y="2343150"/>
          <p14:tracePt t="11987" x="4476750" y="2400300"/>
          <p14:tracePt t="12003" x="4619625" y="2571750"/>
          <p14:tracePt t="12021" x="4714875" y="2667000"/>
          <p14:tracePt t="12037" x="4810125" y="2781300"/>
          <p14:tracePt t="12053" x="4848225" y="2867025"/>
          <p14:tracePt t="12070" x="4857750" y="2905125"/>
          <p14:tracePt t="12086" x="4857750" y="2971800"/>
          <p14:tracePt t="12103" x="4857750" y="3028950"/>
          <p14:tracePt t="12120" x="4829175" y="3086100"/>
          <p14:tracePt t="12137" x="4810125" y="3124200"/>
          <p14:tracePt t="12153" x="4772025" y="3162300"/>
          <p14:tracePt t="12170" x="4724400" y="3190875"/>
          <p14:tracePt t="12187" x="4695825" y="3200400"/>
          <p14:tracePt t="12203" x="4638675" y="3200400"/>
          <p14:tracePt t="12220" x="4629150" y="3190875"/>
          <p14:tracePt t="12237" x="4619625" y="3190875"/>
          <p14:tracePt t="12253" x="4600575" y="3190875"/>
          <p14:tracePt t="12343" x="4600575" y="3181350"/>
          <p14:tracePt t="13984" x="4600575" y="3171825"/>
          <p14:tracePt t="14005" x="4600575" y="3162300"/>
          <p14:tracePt t="14009" x="4591050" y="3152775"/>
          <p14:tracePt t="14022" x="4581525" y="3133725"/>
          <p14:tracePt t="14036" x="4552950" y="3114675"/>
          <p14:tracePt t="14052" x="4514850" y="3095625"/>
          <p14:tracePt t="14053" x="4391025" y="3057525"/>
          <p14:tracePt t="14069" x="4095750" y="2952750"/>
          <p14:tracePt t="14087" x="3857625" y="2886075"/>
          <p14:tracePt t="14104" x="3467100" y="2809875"/>
          <p14:tracePt t="14120" x="3076575" y="2771775"/>
          <p14:tracePt t="14137" x="2819400" y="2771775"/>
          <p14:tracePt t="14154" x="2476500" y="2771775"/>
          <p14:tracePt t="14171" x="2333625" y="2781300"/>
          <p14:tracePt t="14187" x="2171700" y="2800350"/>
          <p14:tracePt t="14203" x="2076450" y="2809875"/>
          <p14:tracePt t="14220" x="2028825" y="2828925"/>
          <p14:tracePt t="14237" x="1962150" y="2847975"/>
          <p14:tracePt t="14253" x="1933575" y="2867025"/>
          <p14:tracePt t="14270" x="1933575" y="2876550"/>
          <p14:tracePt t="14287" x="1933575" y="2886075"/>
          <p14:tracePt t="14303" x="1933575" y="2914650"/>
          <p14:tracePt t="14320" x="1933575" y="2933700"/>
          <p14:tracePt t="14337" x="1933575" y="2943225"/>
          <p14:tracePt t="14353" x="1933575" y="2952750"/>
          <p14:tracePt t="14370" x="1933575" y="2962275"/>
          <p14:tracePt t="14387" x="1933575" y="2971800"/>
          <p14:tracePt t="14455" x="1933575" y="2981325"/>
          <p14:tracePt t="14472" x="1943100" y="2981325"/>
          <p14:tracePt t="14480" x="1952625" y="2981325"/>
          <p14:tracePt t="14484" x="1962150" y="2981325"/>
          <p14:tracePt t="14496" x="1971675" y="2981325"/>
          <p14:tracePt t="14503" x="2000250" y="2981325"/>
          <p14:tracePt t="14519" x="2114550" y="2924175"/>
          <p14:tracePt t="14537" x="2324100" y="2781300"/>
          <p14:tracePt t="14553" x="2590800" y="2657475"/>
          <p14:tracePt t="14570" x="2676525" y="2628900"/>
          <p14:tracePt t="14587" x="2771775" y="2619375"/>
          <p14:tracePt t="14604" x="2867025" y="2581275"/>
          <p14:tracePt t="14620" x="2914650" y="2571750"/>
          <p14:tracePt t="14637" x="3000375" y="2543175"/>
          <p14:tracePt t="14653" x="3086100" y="2533650"/>
          <p14:tracePt t="14670" x="3152775" y="2524125"/>
          <p14:tracePt t="14686" x="3200400" y="2514600"/>
          <p14:tracePt t="14703" x="3248025" y="2514600"/>
          <p14:tracePt t="14720" x="3333750" y="2514600"/>
          <p14:tracePt t="14737" x="3400425" y="2524125"/>
          <p14:tracePt t="14753" x="3514725" y="2571750"/>
          <p14:tracePt t="14770" x="3657600" y="2667000"/>
          <p14:tracePt t="14786" x="3810000" y="2809875"/>
          <p14:tracePt t="14804" x="3943350" y="2971800"/>
          <p14:tracePt t="14820" x="4019550" y="3067050"/>
          <p14:tracePt t="14837" x="4067175" y="3133725"/>
          <p14:tracePt t="14853" x="4095750" y="3190875"/>
          <p14:tracePt t="14870" x="4105275" y="3200400"/>
          <p14:tracePt t="14887" x="4114800" y="3219450"/>
          <p14:tracePt t="14928" x="4114800" y="3228975"/>
          <p14:tracePt t="15027" x="4124325" y="3228975"/>
          <p14:tracePt t="15036" x="4124325" y="3219450"/>
          <p14:tracePt t="15048" x="4124325" y="3200400"/>
          <p14:tracePt t="15052" x="4114800" y="3181350"/>
          <p14:tracePt t="15058" x="4029075" y="3086100"/>
          <p14:tracePt t="15070" x="3714750" y="2876550"/>
          <p14:tracePt t="15087" x="3381375" y="2733675"/>
          <p14:tracePt t="15103" x="3143250" y="2695575"/>
          <p14:tracePt t="15120" x="2762250" y="2724150"/>
          <p14:tracePt t="15137" x="2524125" y="2781300"/>
          <p14:tracePt t="15153" x="2247900" y="2847975"/>
          <p14:tracePt t="15170" x="2047875" y="2933700"/>
          <p14:tracePt t="15187" x="1990725" y="2981325"/>
          <p14:tracePt t="15203" x="1962150" y="3038475"/>
          <p14:tracePt t="15220" x="1943100" y="3076575"/>
          <p14:tracePt t="15237" x="1943100" y="3095625"/>
          <p14:tracePt t="15253" x="1971675" y="3114675"/>
          <p14:tracePt t="15270" x="2019300" y="3133725"/>
          <p14:tracePt t="15287" x="2028825" y="3133725"/>
          <p14:tracePt t="15303" x="2038350" y="3133725"/>
          <p14:tracePt t="15383" x="2047875" y="3133725"/>
          <p14:tracePt t="15573" x="2057400" y="3133725"/>
          <p14:tracePt t="15719" x="2057400" y="3114675"/>
          <p14:tracePt t="15734" x="2057400" y="3095625"/>
          <p14:tracePt t="15738" x="2047875" y="3086100"/>
          <p14:tracePt t="15753" x="2047875" y="3067050"/>
          <p14:tracePt t="15769" x="2047875" y="3048000"/>
          <p14:tracePt t="15770" x="2047875" y="3038475"/>
          <p14:tracePt t="15786" x="2047875" y="3019425"/>
          <p14:tracePt t="15803" x="2085975" y="2981325"/>
          <p14:tracePt t="15819" x="2133600" y="2943225"/>
          <p14:tracePt t="15836" x="2190750" y="2905125"/>
          <p14:tracePt t="15853" x="2305050" y="2838450"/>
          <p14:tracePt t="15869" x="2428875" y="2790825"/>
          <p14:tracePt t="15886" x="2486025" y="2771775"/>
          <p14:tracePt t="15903" x="2638425" y="2771775"/>
          <p14:tracePt t="15919" x="2933700" y="2809875"/>
          <p14:tracePt t="15936" x="3133725" y="2867025"/>
          <p14:tracePt t="15954" x="3381375" y="3038475"/>
          <p14:tracePt t="15969" x="3562350" y="3162300"/>
          <p14:tracePt t="15986" x="3609975" y="3200400"/>
          <p14:tracePt t="16003" x="3638550" y="3228975"/>
          <p14:tracePt t="16019" x="3648075" y="3228975"/>
          <p14:tracePt t="16232" x="3648075" y="3238500"/>
          <p14:tracePt t="16242" x="3638550" y="3238500"/>
          <p14:tracePt t="16253" x="3600450" y="3238500"/>
          <p14:tracePt t="16253" x="3533775" y="3238500"/>
          <p14:tracePt t="16270" x="3314700" y="3219450"/>
          <p14:tracePt t="16286" x="3086100" y="3219450"/>
          <p14:tracePt t="16303" x="2886075" y="3248025"/>
          <p14:tracePt t="16319" x="2762250" y="3276600"/>
          <p14:tracePt t="16336" x="2609850" y="3324225"/>
          <p14:tracePt t="16353" x="2543175" y="3362325"/>
          <p14:tracePt t="16369" x="2514600" y="3381375"/>
          <p14:tracePt t="16386" x="2476500" y="3429000"/>
          <p14:tracePt t="16403" x="2466975" y="3486150"/>
          <p14:tracePt t="16419" x="2486025" y="3524250"/>
          <p14:tracePt t="16436" x="2590800" y="3648075"/>
          <p14:tracePt t="16453" x="2743200" y="3733800"/>
          <p14:tracePt t="16470" x="2781300" y="3762375"/>
          <p14:tracePt t="16486" x="2809875" y="3762375"/>
          <p14:tracePt t="16525" x="2819400" y="3762375"/>
          <p14:tracePt t="16536" x="2819400" y="3752850"/>
          <p14:tracePt t="16536" x="2828925" y="3609975"/>
          <p14:tracePt t="16552" x="2867025" y="3305175"/>
          <p14:tracePt t="16569" x="2933700" y="3114675"/>
          <p14:tracePt t="16586" x="3076575" y="2886075"/>
          <p14:tracePt t="16602" x="3248025" y="2790825"/>
          <p14:tracePt t="16619" x="3448050" y="2771775"/>
          <p14:tracePt t="16636" x="3724275" y="2781300"/>
          <p14:tracePt t="16653" x="4391025" y="3086100"/>
          <p14:tracePt t="16669" x="4591050" y="3190875"/>
          <p14:tracePt t="16686" x="4772025" y="3295650"/>
          <p14:tracePt t="16703" x="4791075" y="3305175"/>
          <p14:tracePt t="16719" x="4800600" y="3305175"/>
          <p14:tracePt t="16790" x="4800600" y="3314700"/>
          <p14:tracePt t="16828" x="4800600" y="3324225"/>
          <p14:tracePt t="16877" x="4791075" y="3333750"/>
          <p14:tracePt t="16890" x="4791075" y="3343275"/>
          <p14:tracePt t="16915" x="4791075" y="3352800"/>
          <p14:tracePt t="16923" x="4781550" y="3352800"/>
          <p14:tracePt t="16927" x="4772025" y="3371850"/>
          <p14:tracePt t="16936" x="4762500" y="3381375"/>
          <p14:tracePt t="16985" x="4762500" y="3390900"/>
          <p14:tracePt t="17022" x="4752975" y="3390900"/>
          <p14:tracePt t="17184" x="4733925" y="3390900"/>
          <p14:tracePt t="17190" x="4724400" y="3371850"/>
          <p14:tracePt t="17197" x="4581525" y="3257550"/>
          <p14:tracePt t="17202" x="4238625" y="3105150"/>
          <p14:tracePt t="17219" x="3667125" y="2914650"/>
          <p14:tracePt t="17236" x="3114675" y="2771775"/>
          <p14:tracePt t="17252" x="2876550" y="2733675"/>
          <p14:tracePt t="17269" x="2552700" y="2752725"/>
          <p14:tracePt t="17286" x="2295525" y="2828925"/>
          <p14:tracePt t="17302" x="2171700" y="2895600"/>
          <p14:tracePt t="17319" x="2076450" y="2981325"/>
          <p14:tracePt t="17336" x="2038350" y="3019425"/>
          <p14:tracePt t="17352" x="2019300" y="3048000"/>
          <p14:tracePt t="17369" x="2019300" y="3067050"/>
          <p14:tracePt t="17410" x="2019300" y="3076575"/>
          <p14:tracePt t="17429" x="2028825" y="3076575"/>
          <p14:tracePt t="17460" x="2038350" y="3076575"/>
          <p14:tracePt t="17499" x="2047875" y="3076575"/>
          <p14:tracePt t="17503" x="2057400" y="3076575"/>
          <p14:tracePt t="17575" x="2066925" y="3076575"/>
          <p14:tracePt t="17600" x="2076450" y="3076575"/>
          <p14:tracePt t="17632" x="2085975" y="3076575"/>
          <p14:tracePt t="17644" x="2095500" y="3076575"/>
          <p14:tracePt t="17648" x="2095500" y="3067050"/>
          <p14:tracePt t="17657" x="2105025" y="3067050"/>
          <p14:tracePt t="17669" x="2124075" y="3057525"/>
          <p14:tracePt t="17685" x="2152650" y="3048000"/>
          <p14:tracePt t="17702" x="2181225" y="3048000"/>
          <p14:tracePt t="17719" x="2219325" y="3048000"/>
          <p14:tracePt t="17736" x="2238375" y="3048000"/>
          <p14:tracePt t="17752" x="2257425" y="3048000"/>
          <p14:tracePt t="17769" x="2266950" y="3048000"/>
          <p14:tracePt t="17843" x="2266950" y="3038475"/>
          <p14:tracePt t="17863" x="2266950" y="3028950"/>
          <p14:tracePt t="17872" x="2276475" y="3019425"/>
          <p14:tracePt t="17881" x="2276475" y="3009900"/>
          <p14:tracePt t="17885" x="2314575" y="2962275"/>
          <p14:tracePt t="17902" x="2457450" y="2838450"/>
          <p14:tracePt t="17919" x="2647950" y="2743200"/>
          <p14:tracePt t="17935" x="3028950" y="2695575"/>
          <p14:tracePt t="17952" x="3629025" y="2743200"/>
          <p14:tracePt t="17969" x="4162425" y="2800350"/>
          <p14:tracePt t="17969" x="4333875" y="2838450"/>
          <p14:tracePt t="17986" x="4629150" y="2895600"/>
          <p14:tracePt t="18002" x="4933950" y="2971800"/>
          <p14:tracePt t="18019" x="5019675" y="2990850"/>
          <p14:tracePt t="18035" x="5038725" y="3000375"/>
          <p14:tracePt t="18052" x="5048250" y="3009900"/>
          <p14:tracePt t="18068" x="5057775" y="3019425"/>
          <p14:tracePt t="18085" x="5057775" y="3038475"/>
          <p14:tracePt t="18102" x="5057775" y="3048000"/>
          <p14:tracePt t="18346" x="5038725" y="3048000"/>
          <p14:tracePt t="18352" x="4981575" y="3019425"/>
          <p14:tracePt t="18357" x="4953000" y="3000375"/>
          <p14:tracePt t="18369" x="4886325" y="2990850"/>
          <p14:tracePt t="18385" x="4791075" y="3000375"/>
          <p14:tracePt t="18402" x="4714875" y="3038475"/>
          <p14:tracePt t="18419" x="4638675" y="3114675"/>
          <p14:tracePt t="18435" x="4600575" y="3209925"/>
          <p14:tracePt t="18452" x="4600575" y="3390900"/>
          <p14:tracePt t="18469" x="4705350" y="3714750"/>
          <p14:tracePt t="18485" x="4810125" y="3895725"/>
          <p14:tracePt t="18502" x="4867275" y="3943350"/>
          <p14:tracePt t="18518" x="4914900" y="3943350"/>
          <p14:tracePt t="18535" x="4933950" y="3943350"/>
          <p14:tracePt t="18552" x="4953000" y="3943350"/>
          <p14:tracePt t="18815" x="4943475" y="3943350"/>
          <p14:tracePt t="18841" x="4943475" y="3924300"/>
          <p14:tracePt t="18856" x="4943475" y="3914775"/>
          <p14:tracePt t="18880" x="4943475" y="3905250"/>
          <p14:tracePt t="18925" x="4953000" y="3905250"/>
          <p14:tracePt t="18941" x="4962525" y="3905250"/>
          <p14:tracePt t="18964" x="4972050" y="3905250"/>
          <p14:tracePt t="18973" x="4972050" y="3914775"/>
          <p14:tracePt t="18985" x="4981575" y="3933825"/>
          <p14:tracePt t="18985" x="4991100" y="3952875"/>
          <p14:tracePt t="18985" x="4991100" y="3962400"/>
          <p14:tracePt t="19002" x="4991100" y="3990975"/>
          <p14:tracePt t="19018" x="5000625" y="4000500"/>
          <p14:tracePt t="19035" x="5000625" y="4019550"/>
          <p14:tracePt t="19052" x="5000625" y="4029075"/>
          <p14:tracePt t="19068" x="4991100" y="4029075"/>
          <p14:tracePt t="19102" x="4972050" y="4038600"/>
          <p14:tracePt t="20577" x="0" y="0"/>
        </p14:tracePtLst>
      </p14:laserTraceLst>
    </p:ext>
  </p:extLs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969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Singly Linked </a:t>
            </a:r>
            <a:r>
              <a:rPr lang="en-US" dirty="0"/>
              <a:t>List with </a:t>
            </a:r>
            <a:r>
              <a:rPr lang="en-US" dirty="0" smtClean="0"/>
              <a:t>head and last variables 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04800" y="2438400"/>
            <a:ext cx="8712470" cy="1106652"/>
            <a:chOff x="442214" y="3998748"/>
            <a:chExt cx="8712470" cy="1106652"/>
          </a:xfrm>
        </p:grpSpPr>
        <p:grpSp>
          <p:nvGrpSpPr>
            <p:cNvPr id="5" name="Group 4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1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17" name="Rectangle 16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5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6" name="Rectangle 15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3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4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9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0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1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2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22" name="Rectangle 21"/>
          <p:cNvSpPr/>
          <p:nvPr/>
        </p:nvSpPr>
        <p:spPr>
          <a:xfrm>
            <a:off x="723781" y="430705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3" name="Line 26"/>
          <p:cNvSpPr>
            <a:spLocks noChangeShapeType="1"/>
          </p:cNvSpPr>
          <p:nvPr/>
        </p:nvSpPr>
        <p:spPr bwMode="auto">
          <a:xfrm flipH="1" flipV="1">
            <a:off x="1143001" y="3545052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6950368" y="4303205"/>
            <a:ext cx="593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tail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5" name="Line 26"/>
          <p:cNvSpPr>
            <a:spLocks noChangeShapeType="1"/>
          </p:cNvSpPr>
          <p:nvPr/>
        </p:nvSpPr>
        <p:spPr bwMode="auto">
          <a:xfrm flipH="1" flipV="1">
            <a:off x="7211810" y="3505028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6" name="Footer Placeholder 2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444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378"/>
    </mc:Choice>
    <mc:Fallback xmlns="">
      <p:transition spd="slow" advTm="133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172" x="4972050" y="4038600"/>
          <p14:tracePt t="2928" x="4953000" y="4038600"/>
          <p14:tracePt t="2936" x="4933950" y="4029075"/>
          <p14:tracePt t="2945" x="4905375" y="4000500"/>
          <p14:tracePt t="2945" x="4772025" y="3933825"/>
          <p14:tracePt t="2961" x="4152900" y="3781425"/>
          <p14:tracePt t="2978" x="3886200" y="3743325"/>
          <p14:tracePt t="2995" x="3619500" y="3714750"/>
          <p14:tracePt t="3012" x="3200400" y="3609975"/>
          <p14:tracePt t="3028" x="3028950" y="3590925"/>
          <p14:tracePt t="3045" x="2876550" y="3581400"/>
          <p14:tracePt t="3062" x="2714625" y="3571875"/>
          <p14:tracePt t="3078" x="2647950" y="3571875"/>
          <p14:tracePt t="3095" x="2619375" y="3571875"/>
          <p14:tracePt t="3112" x="2581275" y="3571875"/>
          <p14:tracePt t="3128" x="2571750" y="3562350"/>
          <p14:tracePt t="3448" x="2562225" y="3562350"/>
          <p14:tracePt t="3454" x="2543175" y="3562350"/>
          <p14:tracePt t="3461" x="2514600" y="3543300"/>
          <p14:tracePt t="3466" x="2286000" y="3514725"/>
          <p14:tracePt t="3478" x="2114550" y="3514725"/>
          <p14:tracePt t="3495" x="1866900" y="3486150"/>
          <p14:tracePt t="3511" x="1714500" y="3476625"/>
          <p14:tracePt t="3529" x="1619250" y="3476625"/>
          <p14:tracePt t="3545" x="1495425" y="3467100"/>
          <p14:tracePt t="3561" x="1447800" y="3457575"/>
          <p14:tracePt t="3578" x="1438275" y="3448050"/>
          <p14:tracePt t="3595" x="1428750" y="3448050"/>
          <p14:tracePt t="3654" x="1428750" y="3438525"/>
          <p14:tracePt t="3755" x="1419225" y="3438525"/>
          <p14:tracePt t="3788" x="1409700" y="3438525"/>
          <p14:tracePt t="3798" x="1400175" y="3429000"/>
          <p14:tracePt t="3814" x="1381125" y="3419475"/>
          <p14:tracePt t="3823" x="1362075" y="3419475"/>
          <p14:tracePt t="3835" x="1352550" y="3419475"/>
          <p14:tracePt t="3836" x="1343025" y="3419475"/>
          <p14:tracePt t="3845" x="1314450" y="3419475"/>
          <p14:tracePt t="3862" x="1304925" y="3419475"/>
          <p14:tracePt t="3878" x="1295400" y="3419475"/>
          <p14:tracePt t="3895" x="1276350" y="3419475"/>
          <p14:tracePt t="3912" x="1266825" y="3419475"/>
          <p14:tracePt t="3960" x="1257300" y="3419475"/>
          <p14:tracePt t="4036" x="1247775" y="3419475"/>
          <p14:tracePt t="4104" x="1257300" y="3419475"/>
          <p14:tracePt t="4117" x="1266825" y="3419475"/>
          <p14:tracePt t="4122" x="1276350" y="3419475"/>
          <p14:tracePt t="4127" x="1333500" y="3400425"/>
          <p14:tracePt t="4144" x="1428750" y="3371850"/>
          <p14:tracePt t="4161" x="1781175" y="3314700"/>
          <p14:tracePt t="4178" x="2600325" y="3209925"/>
          <p14:tracePt t="4194" x="3371850" y="3181350"/>
          <p14:tracePt t="4211" x="4438650" y="3181350"/>
          <p14:tracePt t="4228" x="4953000" y="3209925"/>
          <p14:tracePt t="4244" x="5476875" y="3209925"/>
          <p14:tracePt t="4261" x="5629275" y="3209925"/>
          <p14:tracePt t="4278" x="5657850" y="3200400"/>
          <p14:tracePt t="4295" x="5667375" y="3200400"/>
          <p14:tracePt t="4311" x="5667375" y="3190875"/>
          <p14:tracePt t="4502" x="5676900" y="3190875"/>
          <p14:tracePt t="4512" x="5695950" y="3181350"/>
          <p14:tracePt t="4516" x="5772150" y="3162300"/>
          <p14:tracePt t="4527" x="6019800" y="3143250"/>
          <p14:tracePt t="4529" x="6315075" y="3124200"/>
          <p14:tracePt t="4544" x="6848475" y="3095625"/>
          <p14:tracePt t="4561" x="7181850" y="3095625"/>
          <p14:tracePt t="4578" x="7315200" y="3095625"/>
          <p14:tracePt t="4594" x="7381875" y="3105150"/>
          <p14:tracePt t="4611" x="7400925" y="3105150"/>
          <p14:tracePt t="4628" x="7410450" y="3105150"/>
          <p14:tracePt t="6324" x="7400925" y="3105150"/>
          <p14:tracePt t="6328" x="7391400" y="3105150"/>
          <p14:tracePt t="6334" x="7381875" y="3105150"/>
          <p14:tracePt t="6337" x="7353300" y="3105150"/>
          <p14:tracePt t="6347" x="7277100" y="3105150"/>
          <p14:tracePt t="6361" x="7191375" y="3105150"/>
          <p14:tracePt t="6378" x="7134225" y="3114675"/>
          <p14:tracePt t="6394" x="7086600" y="3133725"/>
          <p14:tracePt t="6411" x="7048500" y="3143250"/>
          <p14:tracePt t="6428" x="7029450" y="3152775"/>
          <p14:tracePt t="7103" x="7019925" y="3152775"/>
          <p14:tracePt t="7111" x="6953250" y="3152775"/>
          <p14:tracePt t="7116" x="6705600" y="3143250"/>
          <p14:tracePt t="7128" x="6257925" y="3124200"/>
          <p14:tracePt t="7144" x="5381625" y="3133725"/>
          <p14:tracePt t="7161" x="4800600" y="3190875"/>
          <p14:tracePt t="7161" x="4543425" y="3219450"/>
          <p14:tracePt t="7178" x="4057650" y="3314700"/>
          <p14:tracePt t="7194" x="3657600" y="3362325"/>
          <p14:tracePt t="7211" x="3362325" y="3381375"/>
          <p14:tracePt t="7228" x="3305175" y="3390900"/>
          <p14:tracePt t="7244" x="3276600" y="3400425"/>
          <p14:tracePt t="7445" x="3267075" y="3400425"/>
          <p14:tracePt t="7450" x="3248025" y="3400425"/>
          <p14:tracePt t="7461" x="3209925" y="3400425"/>
          <p14:tracePt t="7477" x="2857500" y="3362325"/>
          <p14:tracePt t="7478" x="2552700" y="3343275"/>
          <p14:tracePt t="7494" x="2085975" y="3295650"/>
          <p14:tracePt t="7511" x="1704975" y="3276600"/>
          <p14:tracePt t="7528" x="1524000" y="3238500"/>
          <p14:tracePt t="7544" x="1343025" y="3209925"/>
          <p14:tracePt t="7561" x="1219200" y="3190875"/>
          <p14:tracePt t="7577" x="1181100" y="3181350"/>
          <p14:tracePt t="7594" x="1143000" y="3181350"/>
          <p14:tracePt t="7611" x="1133475" y="3181350"/>
          <p14:tracePt t="7663" x="1123950" y="3171825"/>
          <p14:tracePt t="7698" x="1114425" y="3171825"/>
          <p14:tracePt t="7710" x="1114425" y="3162300"/>
          <p14:tracePt t="7762" x="1104900" y="3162300"/>
          <p14:tracePt t="9766" x="1123950" y="3162300"/>
          <p14:tracePt t="9770" x="1181100" y="3143250"/>
          <p14:tracePt t="9781" x="1276350" y="3133725"/>
          <p14:tracePt t="9782" x="1504950" y="3086100"/>
          <p14:tracePt t="9793" x="1847850" y="3067050"/>
          <p14:tracePt t="9809" x="2047875" y="3067050"/>
          <p14:tracePt t="9826" x="2190750" y="3057525"/>
          <p14:tracePt t="9843" x="2286000" y="3048000"/>
          <p14:tracePt t="9860" x="2324100" y="3048000"/>
          <p14:tracePt t="9877" x="2371725" y="3048000"/>
          <p14:tracePt t="9894" x="2400300" y="3048000"/>
          <p14:tracePt t="9910" x="2428875" y="3048000"/>
          <p14:tracePt t="9927" x="2447925" y="3057525"/>
          <p14:tracePt t="10008" x="2447925" y="3067050"/>
          <p14:tracePt t="10041" x="2457450" y="3067050"/>
          <p14:tracePt t="10546" x="2466975" y="3067050"/>
          <p14:tracePt t="10559" x="2476500" y="3067050"/>
          <p14:tracePt t="10572" x="2486025" y="3067050"/>
          <p14:tracePt t="10583" x="2505075" y="3067050"/>
          <p14:tracePt t="10596" x="2514600" y="3057525"/>
          <p14:tracePt t="10609" x="2524125" y="3057525"/>
          <p14:tracePt t="10610" x="2533650" y="3057525"/>
          <p14:tracePt t="10669" x="2543175" y="3057525"/>
          <p14:tracePt t="11946" x="2552700" y="3057525"/>
          <p14:tracePt t="11950" x="2562225" y="3067050"/>
          <p14:tracePt t="11959" x="2600325" y="3086100"/>
          <p14:tracePt t="11960" x="2905125" y="3248025"/>
          <p14:tracePt t="11975" x="3257550" y="3400425"/>
          <p14:tracePt t="11992" x="3857625" y="3686175"/>
          <p14:tracePt t="12009" x="4124325" y="3810000"/>
          <p14:tracePt t="12025" x="4352925" y="3924300"/>
          <p14:tracePt t="12042" x="4486275" y="4010025"/>
          <p14:tracePt t="12059" x="4533900" y="4038600"/>
          <p14:tracePt t="12076" x="4591050" y="4095750"/>
          <p14:tracePt t="12092" x="4638675" y="4124325"/>
          <p14:tracePt t="12109" x="4667250" y="4133850"/>
          <p14:tracePt t="12126" x="4686300" y="4143375"/>
          <p14:tracePt t="12142" x="4695825" y="4143375"/>
          <p14:tracePt t="12142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>
            <a:normAutofit/>
          </a:bodyPr>
          <a:lstStyle/>
          <a:p>
            <a:r>
              <a:rPr lang="en-US" dirty="0" smtClean="0"/>
              <a:t>Linked List :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5992" y="1069294"/>
            <a:ext cx="8229600" cy="4754563"/>
          </a:xfrm>
        </p:spPr>
        <p:txBody>
          <a:bodyPr>
            <a:normAutofit lnSpcReduction="10000"/>
          </a:bodyPr>
          <a:lstStyle/>
          <a:p>
            <a:pPr lvl="1">
              <a:buFont typeface="Courier New" pitchFamily="49" charset="0"/>
              <a:buChar char="o"/>
            </a:pPr>
            <a:endParaRPr lang="en-US" dirty="0" smtClean="0"/>
          </a:p>
          <a:p>
            <a:pPr lvl="1">
              <a:buFont typeface="Courier New" pitchFamily="49" charset="0"/>
              <a:buChar char="o"/>
            </a:pPr>
            <a:r>
              <a:rPr lang="en-US" dirty="0" smtClean="0"/>
              <a:t>Singly </a:t>
            </a:r>
            <a:r>
              <a:rPr lang="en-US" dirty="0"/>
              <a:t>Linked </a:t>
            </a:r>
            <a:r>
              <a:rPr lang="en-US" dirty="0" smtClean="0"/>
              <a:t>Lists</a:t>
            </a:r>
          </a:p>
          <a:p>
            <a:pPr lvl="1">
              <a:buFont typeface="Courier New" pitchFamily="49" charset="0"/>
              <a:buChar char="o"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>
              <a:buFont typeface="Courier New" pitchFamily="49" charset="0"/>
              <a:buChar char="o"/>
            </a:pPr>
            <a:r>
              <a:rPr lang="en-US" dirty="0" smtClean="0"/>
              <a:t>Circularly </a:t>
            </a:r>
            <a:r>
              <a:rPr lang="en-US" dirty="0"/>
              <a:t>Linked </a:t>
            </a:r>
            <a:r>
              <a:rPr lang="en-US" dirty="0" smtClean="0"/>
              <a:t>Lists</a:t>
            </a:r>
          </a:p>
          <a:p>
            <a:pPr lvl="1">
              <a:buFont typeface="Courier New" pitchFamily="49" charset="0"/>
              <a:buChar char="o"/>
            </a:pPr>
            <a:endParaRPr lang="en-US" dirty="0"/>
          </a:p>
          <a:p>
            <a:pPr lvl="1">
              <a:buFont typeface="Courier New" pitchFamily="49" charset="0"/>
              <a:buChar char="o"/>
            </a:pPr>
            <a:endParaRPr lang="en-US" dirty="0" smtClean="0"/>
          </a:p>
          <a:p>
            <a:pPr lvl="1">
              <a:buFont typeface="Courier New" pitchFamily="49" charset="0"/>
              <a:buChar char="o"/>
            </a:pPr>
            <a:endParaRPr lang="en-US" dirty="0" smtClean="0"/>
          </a:p>
          <a:p>
            <a:pPr lvl="1">
              <a:buFont typeface="Courier New" pitchFamily="49" charset="0"/>
              <a:buChar char="o"/>
            </a:pPr>
            <a:r>
              <a:rPr lang="en-US" dirty="0" smtClean="0"/>
              <a:t>Double </a:t>
            </a:r>
            <a:r>
              <a:rPr lang="en-US" dirty="0"/>
              <a:t>Linked Lists</a:t>
            </a:r>
          </a:p>
          <a:p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2402756" y="2198174"/>
            <a:ext cx="4839762" cy="468826"/>
            <a:chOff x="914400" y="2889250"/>
            <a:chExt cx="7681913" cy="609600"/>
          </a:xfrm>
        </p:grpSpPr>
        <p:sp>
          <p:nvSpPr>
            <p:cNvPr id="6" name="Rectangle 20"/>
            <p:cNvSpPr>
              <a:spLocks noChangeArrowheads="1"/>
            </p:cNvSpPr>
            <p:nvPr/>
          </p:nvSpPr>
          <p:spPr bwMode="auto">
            <a:xfrm>
              <a:off x="914400" y="2889250"/>
              <a:ext cx="609600" cy="609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7" name="Text Box 22"/>
            <p:cNvSpPr txBox="1">
              <a:spLocks noChangeArrowheads="1"/>
            </p:cNvSpPr>
            <p:nvPr/>
          </p:nvSpPr>
          <p:spPr bwMode="auto">
            <a:xfrm>
              <a:off x="1066800" y="2957966"/>
              <a:ext cx="370614" cy="4001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A</a:t>
              </a:r>
            </a:p>
          </p:txBody>
        </p:sp>
        <p:sp>
          <p:nvSpPr>
            <p:cNvPr id="8" name="Rectangle 24"/>
            <p:cNvSpPr>
              <a:spLocks noChangeArrowheads="1"/>
            </p:cNvSpPr>
            <p:nvPr/>
          </p:nvSpPr>
          <p:spPr bwMode="auto">
            <a:xfrm>
              <a:off x="1524000" y="2889250"/>
              <a:ext cx="609600" cy="609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9" name="Line 26"/>
            <p:cNvSpPr>
              <a:spLocks noChangeShapeType="1"/>
            </p:cNvSpPr>
            <p:nvPr/>
          </p:nvSpPr>
          <p:spPr bwMode="auto">
            <a:xfrm flipV="1">
              <a:off x="1828800" y="3194050"/>
              <a:ext cx="9144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0" name="Rectangle 27"/>
            <p:cNvSpPr>
              <a:spLocks noChangeArrowheads="1"/>
            </p:cNvSpPr>
            <p:nvPr/>
          </p:nvSpPr>
          <p:spPr bwMode="auto">
            <a:xfrm>
              <a:off x="2743200" y="2889250"/>
              <a:ext cx="609600" cy="609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1" name="Rectangle 28"/>
            <p:cNvSpPr>
              <a:spLocks noChangeArrowheads="1"/>
            </p:cNvSpPr>
            <p:nvPr/>
          </p:nvSpPr>
          <p:spPr bwMode="auto">
            <a:xfrm>
              <a:off x="3352800" y="2889250"/>
              <a:ext cx="609600" cy="609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2" name="Line 29"/>
            <p:cNvSpPr>
              <a:spLocks noChangeShapeType="1"/>
            </p:cNvSpPr>
            <p:nvPr/>
          </p:nvSpPr>
          <p:spPr bwMode="auto">
            <a:xfrm flipV="1">
              <a:off x="3657600" y="3194050"/>
              <a:ext cx="9144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3" name="Rectangle 30"/>
            <p:cNvSpPr>
              <a:spLocks noChangeArrowheads="1"/>
            </p:cNvSpPr>
            <p:nvPr/>
          </p:nvSpPr>
          <p:spPr bwMode="auto">
            <a:xfrm>
              <a:off x="4572000" y="2889250"/>
              <a:ext cx="609600" cy="609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4" name="Rectangle 31"/>
            <p:cNvSpPr>
              <a:spLocks noChangeArrowheads="1"/>
            </p:cNvSpPr>
            <p:nvPr/>
          </p:nvSpPr>
          <p:spPr bwMode="auto">
            <a:xfrm>
              <a:off x="5181600" y="2889250"/>
              <a:ext cx="609600" cy="609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5" name="Line 32"/>
            <p:cNvSpPr>
              <a:spLocks noChangeShapeType="1"/>
            </p:cNvSpPr>
            <p:nvPr/>
          </p:nvSpPr>
          <p:spPr bwMode="auto">
            <a:xfrm flipV="1">
              <a:off x="5486400" y="3194050"/>
              <a:ext cx="9144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6" name="Rectangle 33"/>
            <p:cNvSpPr>
              <a:spLocks noChangeArrowheads="1"/>
            </p:cNvSpPr>
            <p:nvPr/>
          </p:nvSpPr>
          <p:spPr bwMode="auto">
            <a:xfrm>
              <a:off x="6400800" y="2889250"/>
              <a:ext cx="609600" cy="609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7" name="Rectangle 34"/>
            <p:cNvSpPr>
              <a:spLocks noChangeArrowheads="1"/>
            </p:cNvSpPr>
            <p:nvPr/>
          </p:nvSpPr>
          <p:spPr bwMode="auto">
            <a:xfrm>
              <a:off x="7010400" y="2889250"/>
              <a:ext cx="609600" cy="609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8" name="Line 35"/>
            <p:cNvSpPr>
              <a:spLocks noChangeShapeType="1"/>
            </p:cNvSpPr>
            <p:nvPr/>
          </p:nvSpPr>
          <p:spPr bwMode="auto">
            <a:xfrm flipV="1">
              <a:off x="7315200" y="3194050"/>
              <a:ext cx="9144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9" name="Text Box 37"/>
            <p:cNvSpPr txBox="1">
              <a:spLocks noChangeArrowheads="1"/>
            </p:cNvSpPr>
            <p:nvPr/>
          </p:nvSpPr>
          <p:spPr bwMode="auto">
            <a:xfrm>
              <a:off x="2910751" y="2998561"/>
              <a:ext cx="356188" cy="4001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B</a:t>
              </a:r>
            </a:p>
          </p:txBody>
        </p:sp>
        <p:sp>
          <p:nvSpPr>
            <p:cNvPr id="20" name="Text Box 39"/>
            <p:cNvSpPr txBox="1">
              <a:spLocks noChangeArrowheads="1"/>
            </p:cNvSpPr>
            <p:nvPr/>
          </p:nvSpPr>
          <p:spPr bwMode="auto">
            <a:xfrm>
              <a:off x="4702176" y="3015343"/>
              <a:ext cx="370615" cy="4001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C</a:t>
              </a:r>
            </a:p>
          </p:txBody>
        </p:sp>
        <p:sp>
          <p:nvSpPr>
            <p:cNvPr id="21" name="Text Box 41"/>
            <p:cNvSpPr txBox="1">
              <a:spLocks noChangeArrowheads="1"/>
            </p:cNvSpPr>
            <p:nvPr/>
          </p:nvSpPr>
          <p:spPr bwMode="auto">
            <a:xfrm>
              <a:off x="6553199" y="2971800"/>
              <a:ext cx="370615" cy="4001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D</a:t>
              </a:r>
            </a:p>
          </p:txBody>
        </p:sp>
        <p:sp>
          <p:nvSpPr>
            <p:cNvPr id="22" name="Text Box 43"/>
            <p:cNvSpPr txBox="1">
              <a:spLocks noChangeArrowheads="1"/>
            </p:cNvSpPr>
            <p:nvPr/>
          </p:nvSpPr>
          <p:spPr bwMode="auto">
            <a:xfrm>
              <a:off x="8202613" y="2995613"/>
              <a:ext cx="393700" cy="39687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ym typeface="Symbol" pitchFamily="18" charset="2"/>
                </a:rPr>
                <a:t></a:t>
              </a:r>
              <a:endParaRPr lang="en-US" sz="2000" b="1" dirty="0"/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9466" y="3886200"/>
            <a:ext cx="6232534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91" name="Group 90"/>
          <p:cNvGrpSpPr/>
          <p:nvPr/>
        </p:nvGrpSpPr>
        <p:grpSpPr>
          <a:xfrm>
            <a:off x="2096029" y="5962929"/>
            <a:ext cx="5853195" cy="605820"/>
            <a:chOff x="621751" y="5769555"/>
            <a:chExt cx="6998249" cy="794901"/>
          </a:xfrm>
        </p:grpSpPr>
        <p:grpSp>
          <p:nvGrpSpPr>
            <p:cNvPr id="67" name="Group 66"/>
            <p:cNvGrpSpPr/>
            <p:nvPr/>
          </p:nvGrpSpPr>
          <p:grpSpPr>
            <a:xfrm>
              <a:off x="2503536" y="5769555"/>
              <a:ext cx="1340884" cy="773256"/>
              <a:chOff x="777358" y="5562600"/>
              <a:chExt cx="1340884" cy="773256"/>
            </a:xfrm>
          </p:grpSpPr>
          <p:sp>
            <p:nvSpPr>
              <p:cNvPr id="88" name="Rectangle 24"/>
              <p:cNvSpPr>
                <a:spLocks noChangeArrowheads="1"/>
              </p:cNvSpPr>
              <p:nvPr/>
            </p:nvSpPr>
            <p:spPr bwMode="auto">
              <a:xfrm>
                <a:off x="1219200" y="5562600"/>
                <a:ext cx="441842" cy="77325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400" b="1" dirty="0">
                    <a:latin typeface="Times New Roman" pitchFamily="18" charset="0"/>
                    <a:cs typeface="Times New Roman" pitchFamily="18" charset="0"/>
                  </a:rPr>
                  <a:t>B</a:t>
                </a:r>
              </a:p>
            </p:txBody>
          </p:sp>
          <p:sp>
            <p:nvSpPr>
              <p:cNvPr id="89" name="Rectangle 24"/>
              <p:cNvSpPr>
                <a:spLocks noChangeArrowheads="1"/>
              </p:cNvSpPr>
              <p:nvPr/>
            </p:nvSpPr>
            <p:spPr bwMode="auto">
              <a:xfrm>
                <a:off x="1676400" y="5562600"/>
                <a:ext cx="441842" cy="77325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90" name="Rectangle 24"/>
              <p:cNvSpPr>
                <a:spLocks noChangeArrowheads="1"/>
              </p:cNvSpPr>
              <p:nvPr/>
            </p:nvSpPr>
            <p:spPr bwMode="auto">
              <a:xfrm>
                <a:off x="777358" y="5562600"/>
                <a:ext cx="441842" cy="77325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92" name="Group 91"/>
            <p:cNvGrpSpPr/>
            <p:nvPr/>
          </p:nvGrpSpPr>
          <p:grpSpPr>
            <a:xfrm>
              <a:off x="621751" y="5779944"/>
              <a:ext cx="1340884" cy="773256"/>
              <a:chOff x="777358" y="5562600"/>
              <a:chExt cx="1340884" cy="773256"/>
            </a:xfrm>
          </p:grpSpPr>
          <p:sp>
            <p:nvSpPr>
              <p:cNvPr id="93" name="Rectangle 24"/>
              <p:cNvSpPr>
                <a:spLocks noChangeArrowheads="1"/>
              </p:cNvSpPr>
              <p:nvPr/>
            </p:nvSpPr>
            <p:spPr bwMode="auto">
              <a:xfrm>
                <a:off x="1219200" y="5562600"/>
                <a:ext cx="441842" cy="77325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A</a:t>
                </a:r>
                <a:endParaRPr lang="en-US" sz="2400" b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94" name="Rectangle 24"/>
              <p:cNvSpPr>
                <a:spLocks noChangeArrowheads="1"/>
              </p:cNvSpPr>
              <p:nvPr/>
            </p:nvSpPr>
            <p:spPr bwMode="auto">
              <a:xfrm>
                <a:off x="1676400" y="5562600"/>
                <a:ext cx="441842" cy="77325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95" name="Rectangle 24"/>
              <p:cNvSpPr>
                <a:spLocks noChangeArrowheads="1"/>
              </p:cNvSpPr>
              <p:nvPr/>
            </p:nvSpPr>
            <p:spPr bwMode="auto">
              <a:xfrm>
                <a:off x="777358" y="5562600"/>
                <a:ext cx="441842" cy="77325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b="1" dirty="0">
                    <a:sym typeface="Symbol" pitchFamily="18" charset="2"/>
                  </a:rPr>
                  <a:t></a:t>
                </a:r>
                <a:endParaRPr lang="en-US" dirty="0"/>
              </a:p>
            </p:txBody>
          </p:sp>
        </p:grpSp>
        <p:grpSp>
          <p:nvGrpSpPr>
            <p:cNvPr id="96" name="Group 95"/>
            <p:cNvGrpSpPr/>
            <p:nvPr/>
          </p:nvGrpSpPr>
          <p:grpSpPr>
            <a:xfrm>
              <a:off x="4419600" y="5769555"/>
              <a:ext cx="1340884" cy="773256"/>
              <a:chOff x="777358" y="5562600"/>
              <a:chExt cx="1340884" cy="773256"/>
            </a:xfrm>
          </p:grpSpPr>
          <p:sp>
            <p:nvSpPr>
              <p:cNvPr id="97" name="Rectangle 24"/>
              <p:cNvSpPr>
                <a:spLocks noChangeArrowheads="1"/>
              </p:cNvSpPr>
              <p:nvPr/>
            </p:nvSpPr>
            <p:spPr bwMode="auto">
              <a:xfrm>
                <a:off x="1219200" y="5562600"/>
                <a:ext cx="441842" cy="77325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400" b="1" dirty="0">
                    <a:latin typeface="Times New Roman" pitchFamily="18" charset="0"/>
                    <a:cs typeface="Times New Roman" pitchFamily="18" charset="0"/>
                  </a:rPr>
                  <a:t>C</a:t>
                </a:r>
              </a:p>
            </p:txBody>
          </p:sp>
          <p:sp>
            <p:nvSpPr>
              <p:cNvPr id="98" name="Rectangle 24"/>
              <p:cNvSpPr>
                <a:spLocks noChangeArrowheads="1"/>
              </p:cNvSpPr>
              <p:nvPr/>
            </p:nvSpPr>
            <p:spPr bwMode="auto">
              <a:xfrm>
                <a:off x="1676400" y="5562600"/>
                <a:ext cx="441842" cy="77325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99" name="Rectangle 24"/>
              <p:cNvSpPr>
                <a:spLocks noChangeArrowheads="1"/>
              </p:cNvSpPr>
              <p:nvPr/>
            </p:nvSpPr>
            <p:spPr bwMode="auto">
              <a:xfrm>
                <a:off x="777358" y="5562600"/>
                <a:ext cx="441842" cy="77325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100" name="Group 99"/>
            <p:cNvGrpSpPr/>
            <p:nvPr/>
          </p:nvGrpSpPr>
          <p:grpSpPr>
            <a:xfrm>
              <a:off x="6279116" y="5791200"/>
              <a:ext cx="1340884" cy="773256"/>
              <a:chOff x="777358" y="5562600"/>
              <a:chExt cx="1340884" cy="773256"/>
            </a:xfrm>
          </p:grpSpPr>
          <p:sp>
            <p:nvSpPr>
              <p:cNvPr id="101" name="Rectangle 24"/>
              <p:cNvSpPr>
                <a:spLocks noChangeArrowheads="1"/>
              </p:cNvSpPr>
              <p:nvPr/>
            </p:nvSpPr>
            <p:spPr bwMode="auto">
              <a:xfrm>
                <a:off x="1219200" y="5562600"/>
                <a:ext cx="441842" cy="77325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400" b="1" dirty="0">
                    <a:latin typeface="Times New Roman" pitchFamily="18" charset="0"/>
                    <a:cs typeface="Times New Roman" pitchFamily="18" charset="0"/>
                  </a:rPr>
                  <a:t>D</a:t>
                </a:r>
              </a:p>
            </p:txBody>
          </p:sp>
          <p:sp>
            <p:nvSpPr>
              <p:cNvPr id="102" name="Rectangle 24"/>
              <p:cNvSpPr>
                <a:spLocks noChangeArrowheads="1"/>
              </p:cNvSpPr>
              <p:nvPr/>
            </p:nvSpPr>
            <p:spPr bwMode="auto">
              <a:xfrm>
                <a:off x="1676400" y="5562600"/>
                <a:ext cx="441842" cy="77325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b="1" dirty="0">
                    <a:sym typeface="Symbol" pitchFamily="18" charset="2"/>
                  </a:rPr>
                  <a:t></a:t>
                </a:r>
                <a:endParaRPr lang="en-US" dirty="0"/>
              </a:p>
            </p:txBody>
          </p:sp>
          <p:sp>
            <p:nvSpPr>
              <p:cNvPr id="103" name="Rectangle 24"/>
              <p:cNvSpPr>
                <a:spLocks noChangeArrowheads="1"/>
              </p:cNvSpPr>
              <p:nvPr/>
            </p:nvSpPr>
            <p:spPr bwMode="auto">
              <a:xfrm>
                <a:off x="777358" y="5562600"/>
                <a:ext cx="441842" cy="77325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sp>
          <p:nvSpPr>
            <p:cNvPr id="104" name="Line 26"/>
            <p:cNvSpPr>
              <a:spLocks noChangeShapeType="1"/>
            </p:cNvSpPr>
            <p:nvPr/>
          </p:nvSpPr>
          <p:spPr bwMode="auto">
            <a:xfrm flipV="1">
              <a:off x="1764602" y="6019800"/>
              <a:ext cx="73893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05" name="Line 26"/>
            <p:cNvSpPr>
              <a:spLocks noChangeShapeType="1"/>
            </p:cNvSpPr>
            <p:nvPr/>
          </p:nvSpPr>
          <p:spPr bwMode="auto">
            <a:xfrm flipH="1" flipV="1">
              <a:off x="1945955" y="6392333"/>
              <a:ext cx="858029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06" name="Line 26"/>
            <p:cNvSpPr>
              <a:spLocks noChangeShapeType="1"/>
            </p:cNvSpPr>
            <p:nvPr/>
          </p:nvSpPr>
          <p:spPr bwMode="auto">
            <a:xfrm flipV="1">
              <a:off x="3685018" y="6028267"/>
              <a:ext cx="73893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07" name="Line 26"/>
            <p:cNvSpPr>
              <a:spLocks noChangeShapeType="1"/>
            </p:cNvSpPr>
            <p:nvPr/>
          </p:nvSpPr>
          <p:spPr bwMode="auto">
            <a:xfrm flipH="1" flipV="1">
              <a:off x="3866371" y="6400800"/>
              <a:ext cx="858029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08" name="Line 26"/>
            <p:cNvSpPr>
              <a:spLocks noChangeShapeType="1"/>
            </p:cNvSpPr>
            <p:nvPr/>
          </p:nvSpPr>
          <p:spPr bwMode="auto">
            <a:xfrm flipV="1">
              <a:off x="5562600" y="6028267"/>
              <a:ext cx="738933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09" name="Line 26"/>
            <p:cNvSpPr>
              <a:spLocks noChangeShapeType="1"/>
            </p:cNvSpPr>
            <p:nvPr/>
          </p:nvSpPr>
          <p:spPr bwMode="auto">
            <a:xfrm flipH="1" flipV="1">
              <a:off x="5743953" y="6400800"/>
              <a:ext cx="858029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 dirty="0"/>
            </a:p>
          </p:txBody>
        </p:sp>
      </p:grpSp>
      <p:sp>
        <p:nvSpPr>
          <p:cNvPr id="110" name="Footer Placeholder 10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24" name="Audio 2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378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968"/>
    </mc:Choice>
    <mc:Fallback xmlns="">
      <p:transition spd="slow" advTm="389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3685" x="1619250" y="1962150"/>
          <p14:tracePt t="4086" x="1609725" y="1962150"/>
          <p14:tracePt t="4090" x="1609725" y="1971675"/>
          <p14:tracePt t="4101" x="1590675" y="2009775"/>
          <p14:tracePt t="4102" x="1581150" y="2095500"/>
          <p14:tracePt t="4118" x="1600200" y="2266950"/>
          <p14:tracePt t="4134" x="1733550" y="2733675"/>
          <p14:tracePt t="4152" x="1800225" y="2943225"/>
          <p14:tracePt t="4168" x="1838325" y="3133725"/>
          <p14:tracePt t="4185" x="1857375" y="3267075"/>
          <p14:tracePt t="4201" x="1857375" y="3352800"/>
          <p14:tracePt t="4218" x="1857375" y="3429000"/>
          <p14:tracePt t="4235" x="1857375" y="3457575"/>
          <p14:tracePt t="4251" x="1857375" y="3476625"/>
          <p14:tracePt t="4268" x="1857375" y="3514725"/>
          <p14:tracePt t="4285" x="1857375" y="3524250"/>
          <p14:tracePt t="4322" x="1857375" y="3533775"/>
          <p14:tracePt t="4347" x="1847850" y="3533775"/>
          <p14:tracePt t="4396" x="1847850" y="3543300"/>
          <p14:tracePt t="4409" x="1847850" y="3552825"/>
          <p14:tracePt t="4433" x="1847850" y="3562350"/>
          <p14:tracePt t="4793" x="1847850" y="3581400"/>
          <p14:tracePt t="4799" x="1847850" y="3619500"/>
          <p14:tracePt t="4803" x="1847850" y="3724275"/>
          <p14:tracePt t="4818" x="1857375" y="3952875"/>
          <p14:tracePt t="4819" x="1885950" y="4238625"/>
          <p14:tracePt t="4835" x="1943100" y="4667250"/>
          <p14:tracePt t="4851" x="1990725" y="5038725"/>
          <p14:tracePt t="4869" x="2028825" y="5219700"/>
          <p14:tracePt t="4869" x="2028825" y="5257800"/>
          <p14:tracePt t="4886" x="2028825" y="5353050"/>
          <p14:tracePt t="4902" x="2028825" y="5391150"/>
          <p14:tracePt t="4919" x="2009775" y="5448300"/>
          <p14:tracePt t="4936" x="2000250" y="5486400"/>
          <p14:tracePt t="4952" x="2000250" y="5495925"/>
          <p14:tracePt t="4969" x="2000250" y="5505450"/>
          <p14:tracePt t="4986" x="2000250" y="5514975"/>
          <p14:tracePt t="5026" x="1990725" y="5514975"/>
          <p14:tracePt t="5059" x="1990725" y="5524500"/>
          <p14:tracePt t="5071" x="1990725" y="5534025"/>
          <p14:tracePt t="5088" x="1990725" y="5543550"/>
          <p14:tracePt t="5101" x="1981200" y="5553075"/>
          <p14:tracePt t="5118" x="1981200" y="5562600"/>
          <p14:tracePt t="5120" x="1981200" y="5581650"/>
          <p14:tracePt t="5136" x="1971675" y="5581650"/>
          <p14:tracePt t="5136" x="1971675" y="5591175"/>
          <p14:tracePt t="5171" x="1962150" y="5591175"/>
          <p14:tracePt t="5196" x="1952625" y="5591175"/>
          <p14:tracePt t="5324" x="1943100" y="5591175"/>
          <p14:tracePt t="5828" x="1952625" y="5591175"/>
          <p14:tracePt t="5832" x="1962150" y="5591175"/>
          <p14:tracePt t="5853" x="1971675" y="5591175"/>
          <p14:tracePt t="5877" x="1981200" y="5591175"/>
          <p14:tracePt t="5901" x="1990725" y="5591175"/>
          <p14:tracePt t="5943" x="2000250" y="5591175"/>
          <p14:tracePt t="5993" x="2000250" y="5581650"/>
          <p14:tracePt t="6027" x="2009775" y="5581650"/>
          <p14:tracePt t="6269" x="2009775" y="5572125"/>
          <p14:tracePt t="6274" x="2009775" y="5562600"/>
          <p14:tracePt t="6284" x="2000250" y="5524500"/>
          <p14:tracePt t="6285" x="2038350" y="5086350"/>
          <p14:tracePt t="6301" x="2162175" y="4352925"/>
          <p14:tracePt t="6318" x="2286000" y="3829050"/>
          <p14:tracePt t="6335" x="2476500" y="3114675"/>
          <p14:tracePt t="6351" x="2609850" y="2657475"/>
          <p14:tracePt t="6368" x="2695575" y="2457450"/>
          <p14:tracePt t="6385" x="2800350" y="2228850"/>
          <p14:tracePt t="6401" x="2857500" y="2133600"/>
          <p14:tracePt t="6418" x="2876550" y="2114550"/>
          <p14:tracePt t="6435" x="2876550" y="2105025"/>
          <p14:tracePt t="6451" x="2876550" y="2095500"/>
          <p14:tracePt t="6514" x="2876550" y="2085975"/>
          <p14:tracePt t="6596" x="2886075" y="2085975"/>
          <p14:tracePt t="6747" x="2895600" y="2095500"/>
          <p14:tracePt t="6751" x="2895600" y="2114550"/>
          <p14:tracePt t="6758" x="2895600" y="2143125"/>
          <p14:tracePt t="6762" x="2905125" y="2190750"/>
          <p14:tracePt t="6768" x="2952750" y="2419350"/>
          <p14:tracePt t="6784" x="3000375" y="2752725"/>
          <p14:tracePt t="6801" x="3009900" y="2924175"/>
          <p14:tracePt t="6818" x="3009900" y="3133725"/>
          <p14:tracePt t="6835" x="3009900" y="3324225"/>
          <p14:tracePt t="6852" x="3009900" y="3419475"/>
          <p14:tracePt t="6868" x="3009900" y="3533775"/>
          <p14:tracePt t="6885" x="3019425" y="3562350"/>
          <p14:tracePt t="6902" x="3019425" y="3571875"/>
          <p14:tracePt t="6918" x="3019425" y="3581400"/>
          <p14:tracePt t="7186" x="3019425" y="3609975"/>
          <p14:tracePt t="7193" x="3019425" y="3629025"/>
          <p14:tracePt t="7197" x="3009900" y="3686175"/>
          <p14:tracePt t="7203" x="3000375" y="3905250"/>
          <p14:tracePt t="7218" x="3048000" y="4333875"/>
          <p14:tracePt t="7234" x="3086100" y="4676775"/>
          <p14:tracePt t="7251" x="3124200" y="5048250"/>
          <p14:tracePt t="7268" x="3143250" y="5343525"/>
          <p14:tracePt t="7285" x="3143250" y="5410200"/>
          <p14:tracePt t="7301" x="3143250" y="5457825"/>
          <p14:tracePt t="7318" x="3143250" y="5476875"/>
          <p14:tracePt t="7351" x="3143250" y="5486400"/>
          <p14:tracePt t="7381" x="3152775" y="5486400"/>
          <p14:tracePt t="7389" x="3162300" y="5486400"/>
          <p14:tracePt t="7393" x="3162300" y="5467350"/>
          <p14:tracePt t="7401" x="3181350" y="5429250"/>
          <p14:tracePt t="7418" x="3200400" y="5334000"/>
          <p14:tracePt t="7435" x="3219450" y="5191125"/>
          <p14:tracePt t="7435" x="3228975" y="5095875"/>
          <p14:tracePt t="7451" x="3228975" y="4876800"/>
          <p14:tracePt t="7468" x="3219450" y="4638675"/>
          <p14:tracePt t="7484" x="3219450" y="4533900"/>
          <p14:tracePt t="7501" x="3219450" y="4495800"/>
          <p14:tracePt t="7518" x="3219450" y="4476750"/>
          <p14:tracePt t="7570" x="3228975" y="4476750"/>
          <p14:tracePt t="7580" x="3228975" y="4486275"/>
          <p14:tracePt t="7587" x="3238500" y="4495800"/>
          <p14:tracePt t="7601" x="3267075" y="4562475"/>
          <p14:tracePt t="7602" x="3324225" y="4686300"/>
          <p14:tracePt t="7618" x="3400425" y="4962525"/>
          <p14:tracePt t="7634" x="3457575" y="5210175"/>
          <p14:tracePt t="7651" x="3476625" y="5324475"/>
          <p14:tracePt t="7668" x="3486150" y="5400675"/>
          <p14:tracePt t="7684" x="3486150" y="5429250"/>
          <p14:tracePt t="7701" x="3486150" y="5438775"/>
          <p14:tracePt t="7762" x="3495675" y="5438775"/>
          <p14:tracePt t="7772" x="3495675" y="5419725"/>
          <p14:tracePt t="7783" x="3495675" y="5410200"/>
          <p14:tracePt t="7801" x="3514725" y="5372100"/>
          <p14:tracePt t="7803" x="3524250" y="5353050"/>
          <p14:tracePt t="7818" x="3533775" y="5334000"/>
          <p14:tracePt t="7834" x="3543300" y="5305425"/>
          <p14:tracePt t="7851" x="3552825" y="5295900"/>
          <p14:tracePt t="7973" x="3562350" y="5295900"/>
          <p14:tracePt t="7998" x="3562350" y="5305425"/>
          <p14:tracePt t="8030" x="3562350" y="5314950"/>
          <p14:tracePt t="8108" x="3562350" y="5305425"/>
          <p14:tracePt t="8134" x="3562350" y="5295900"/>
          <p14:tracePt t="8250" x="3571875" y="5295900"/>
          <p14:tracePt t="8271" x="3581400" y="5305425"/>
          <p14:tracePt t="8282" x="3590925" y="5314950"/>
          <p14:tracePt t="8286" x="3600450" y="5314950"/>
          <p14:tracePt t="8300" x="3609975" y="5334000"/>
          <p14:tracePt t="8301" x="3619500" y="5343525"/>
          <p14:tracePt t="8317" x="3629025" y="5362575"/>
          <p14:tracePt t="8373" x="3638550" y="5362575"/>
          <p14:tracePt t="8395" x="3638550" y="5334000"/>
          <p14:tracePt t="8398" x="3648075" y="5276850"/>
          <p14:tracePt t="8406" x="3657600" y="5191125"/>
          <p14:tracePt t="8410" x="3657600" y="5067300"/>
          <p14:tracePt t="8417" x="3657600" y="4695825"/>
          <p14:tracePt t="8433" x="3648075" y="4295775"/>
          <p14:tracePt t="8451" x="3648075" y="4048125"/>
          <p14:tracePt t="8467" x="3695700" y="3705225"/>
          <p14:tracePt t="8484" x="3714750" y="3590925"/>
          <p14:tracePt t="8501" x="3724275" y="3571875"/>
          <p14:tracePt t="8517" x="3724275" y="3562350"/>
          <p14:tracePt t="8561" x="3724275" y="3571875"/>
          <p14:tracePt t="8768" x="3724275" y="3552825"/>
          <p14:tracePt t="8777" x="3724275" y="3486150"/>
          <p14:tracePt t="8783" x="3724275" y="3381375"/>
          <p14:tracePt t="8784" x="3762375" y="3219450"/>
          <p14:tracePt t="8800" x="3829050" y="2962275"/>
          <p14:tracePt t="8817" x="3876675" y="2819400"/>
          <p14:tracePt t="8833" x="3886200" y="2781300"/>
          <p14:tracePt t="8850" x="3905250" y="2771775"/>
          <p14:tracePt t="8867" x="3905250" y="2762250"/>
          <p14:tracePt t="8914" x="3914775" y="2790825"/>
          <p14:tracePt t="8922" x="3924300" y="2838450"/>
          <p14:tracePt t="8923" x="3981450" y="3048000"/>
          <p14:tracePt t="8933" x="4038600" y="3324225"/>
          <p14:tracePt t="8950" x="4181475" y="3971925"/>
          <p14:tracePt t="8967" x="4257675" y="4362450"/>
          <p14:tracePt t="8984" x="4276725" y="4543425"/>
          <p14:tracePt t="8984" x="4286250" y="4591050"/>
          <p14:tracePt t="9001" x="4295775" y="4648200"/>
          <p14:tracePt t="9017" x="4295775" y="4686300"/>
          <p14:tracePt t="9638" x="4295775" y="4676775"/>
          <p14:tracePt t="9663" x="4295775" y="4667250"/>
          <p14:tracePt t="9671" x="4286250" y="4667250"/>
          <p14:tracePt t="9673" x="4286250" y="4648200"/>
          <p14:tracePt t="9683" x="4276725" y="4619625"/>
          <p14:tracePt t="9683" x="4267200" y="4610100"/>
          <p14:tracePt t="9700" x="4229100" y="4552950"/>
          <p14:tracePt t="9716" x="4143375" y="4410075"/>
          <p14:tracePt t="9733" x="3990975" y="4191000"/>
          <p14:tracePt t="9750" x="3905250" y="4095750"/>
          <p14:tracePt t="9767" x="3771900" y="3952875"/>
          <p14:tracePt t="9783" x="3686175" y="3848100"/>
          <p14:tracePt t="9800" x="3657600" y="3810000"/>
          <p14:tracePt t="9817" x="3648075" y="3810000"/>
          <p14:tracePt t="9833" x="3638550" y="3790950"/>
          <p14:tracePt t="10032" x="3629025" y="3790950"/>
          <p14:tracePt t="10033" x="3609975" y="3790950"/>
          <p14:tracePt t="10048" x="3524250" y="3724275"/>
          <p14:tracePt t="10049" x="3324225" y="3609975"/>
          <p14:tracePt t="10049" x="3219450" y="3533775"/>
          <p14:tracePt t="10066" x="2952750" y="3324225"/>
          <p14:tracePt t="10082" x="2428875" y="2943225"/>
          <p14:tracePt t="10099" x="2105025" y="2686050"/>
          <p14:tracePt t="10116" x="1933575" y="2533650"/>
          <p14:tracePt t="10133" x="1771650" y="2352675"/>
          <p14:tracePt t="10149" x="1733550" y="2324100"/>
          <p14:tracePt t="10149" x="1714500" y="2305050"/>
          <p14:tracePt t="10166" x="1685925" y="2286000"/>
          <p14:tracePt t="10166" x="1676400" y="2276475"/>
          <p14:tracePt t="10183" x="1657350" y="2276475"/>
          <p14:tracePt t="10199" x="1638300" y="2257425"/>
          <p14:tracePt t="10216" x="1628775" y="2247900"/>
          <p14:tracePt t="10232" x="1628775" y="2238375"/>
          <p14:tracePt t="10249" x="1628775" y="2209800"/>
          <p14:tracePt t="10265" x="1628775" y="2190750"/>
          <p14:tracePt t="10283" x="1628775" y="2171700"/>
          <p14:tracePt t="10299" x="1638300" y="2152650"/>
          <p14:tracePt t="10315" x="1657350" y="2124075"/>
          <p14:tracePt t="10332" x="1666875" y="2114550"/>
          <p14:tracePt t="10349" x="1685925" y="2085975"/>
          <p14:tracePt t="10366" x="1695450" y="2066925"/>
          <p14:tracePt t="10383" x="1695450" y="2047875"/>
          <p14:tracePt t="10400" x="1704975" y="2038350"/>
          <p14:tracePt t="10417" x="1704975" y="2028825"/>
          <p14:tracePt t="10433" x="1714500" y="2019300"/>
          <p14:tracePt t="10450" x="1714500" y="2009775"/>
          <p14:tracePt t="10467" x="1724025" y="2009775"/>
          <p14:tracePt t="10565" x="1724025" y="2000250"/>
          <p14:tracePt t="10955" x="1733550" y="2000250"/>
          <p14:tracePt t="10961" x="1743075" y="1990725"/>
          <p14:tracePt t="10965" x="1762125" y="1990725"/>
          <p14:tracePt t="10982" x="1866900" y="2000250"/>
          <p14:tracePt t="10983" x="2028825" y="2038350"/>
          <p14:tracePt t="10999" x="2419350" y="2133600"/>
          <p14:tracePt t="11016" x="2600325" y="2190750"/>
          <p14:tracePt t="11033" x="2809875" y="2286000"/>
          <p14:tracePt t="11050" x="2886075" y="2333625"/>
          <p14:tracePt t="11066" x="2914650" y="2362200"/>
          <p14:tracePt t="11083" x="2943225" y="2381250"/>
          <p14:tracePt t="11100" x="2943225" y="2400300"/>
          <p14:tracePt t="11116" x="2952750" y="2400300"/>
          <p14:tracePt t="11133" x="2962275" y="2419350"/>
          <p14:tracePt t="11150" x="2962275" y="2438400"/>
          <p14:tracePt t="11166" x="2971800" y="2447925"/>
          <p14:tracePt t="11183" x="2971800" y="2457450"/>
          <p14:tracePt t="12692" x="2971800" y="2447925"/>
          <p14:tracePt t="12696" x="2971800" y="2438400"/>
          <p14:tracePt t="12705" x="2971800" y="2428875"/>
          <p14:tracePt t="12721" x="2971800" y="2409825"/>
          <p14:tracePt t="12732" x="2990850" y="2400300"/>
          <p14:tracePt t="12733" x="3038475" y="2381250"/>
          <p14:tracePt t="12749" x="3105150" y="2352675"/>
          <p14:tracePt t="12766" x="3238500" y="2352675"/>
          <p14:tracePt t="12782" x="3343275" y="2352675"/>
          <p14:tracePt t="12799" x="3419475" y="2352675"/>
          <p14:tracePt t="12816" x="3514725" y="2352675"/>
          <p14:tracePt t="12832" x="3600450" y="2352675"/>
          <p14:tracePt t="12849" x="3648075" y="2371725"/>
          <p14:tracePt t="12866" x="3667125" y="2381250"/>
          <p14:tracePt t="12882" x="3676650" y="2400300"/>
          <p14:tracePt t="12899" x="3695700" y="2409825"/>
          <p14:tracePt t="12915" x="3705225" y="2419350"/>
          <p14:tracePt t="12932" x="3705225" y="2428875"/>
          <p14:tracePt t="12949" x="3714750" y="2438400"/>
          <p14:tracePt t="12966" x="3714750" y="2447925"/>
          <p14:tracePt t="12982" x="3724275" y="2447925"/>
          <p14:tracePt t="12999" x="3724275" y="2457450"/>
          <p14:tracePt t="13015" x="3724275" y="2466975"/>
          <p14:tracePt t="13076" x="3733800" y="2466975"/>
          <p14:tracePt t="13447" x="3743325" y="2466975"/>
          <p14:tracePt t="14560" x="3733800" y="2457450"/>
          <p14:tracePt t="14573" x="3724275" y="2447925"/>
          <p14:tracePt t="14585" x="3705225" y="2438400"/>
          <p14:tracePt t="14586" x="3695700" y="2438400"/>
          <p14:tracePt t="14597" x="3600450" y="2428875"/>
          <p14:tracePt t="14614" x="3390900" y="2505075"/>
          <p14:tracePt t="14614" x="3276600" y="2562225"/>
          <p14:tracePt t="14632" x="2981325" y="2705100"/>
          <p14:tracePt t="14648" x="2514600" y="2924175"/>
          <p14:tracePt t="14665" x="2152650" y="3095625"/>
          <p14:tracePt t="14682" x="1943100" y="3209925"/>
          <p14:tracePt t="14698" x="1809750" y="3286125"/>
          <p14:tracePt t="14715" x="1762125" y="3324225"/>
          <p14:tracePt t="14732" x="1752600" y="3352800"/>
          <p14:tracePt t="14748" x="1743075" y="3371850"/>
          <p14:tracePt t="14765" x="1743075" y="3381375"/>
          <p14:tracePt t="14804" x="1743075" y="3390900"/>
          <p14:tracePt t="14806" x="1743075" y="3400425"/>
          <p14:tracePt t="14834" x="1743075" y="3409950"/>
          <p14:tracePt t="14835" x="1752600" y="3419475"/>
          <p14:tracePt t="14848" x="1762125" y="3429000"/>
          <p14:tracePt t="14865" x="1762125" y="3448050"/>
          <p14:tracePt t="14881" x="1771650" y="3448050"/>
          <p14:tracePt t="14920" x="1771650" y="3457575"/>
          <p14:tracePt t="14991" x="1771650" y="3467100"/>
          <p14:tracePt t="15041" x="1771650" y="3476625"/>
          <p14:tracePt t="15053" x="1771650" y="3495675"/>
          <p14:tracePt t="15061" x="1771650" y="3505200"/>
          <p14:tracePt t="15070" x="1771650" y="3514725"/>
          <p14:tracePt t="15071" x="1771650" y="3524250"/>
          <p14:tracePt t="15081" x="1771650" y="3552825"/>
          <p14:tracePt t="15098" x="1771650" y="3562350"/>
          <p14:tracePt t="15114" x="1771650" y="3581400"/>
          <p14:tracePt t="15132" x="1771650" y="3609975"/>
          <p14:tracePt t="15205" x="1771650" y="3619500"/>
          <p14:tracePt t="16873" x="1790700" y="3619500"/>
          <p14:tracePt t="16880" x="1819275" y="3619500"/>
          <p14:tracePt t="16881" x="1847850" y="3619500"/>
          <p14:tracePt t="16897" x="1876425" y="3619500"/>
          <p14:tracePt t="16898" x="2114550" y="3609975"/>
          <p14:tracePt t="16913" x="2266950" y="3590925"/>
          <p14:tracePt t="16930" x="2524125" y="3514725"/>
          <p14:tracePt t="16947" x="2686050" y="3429000"/>
          <p14:tracePt t="16964" x="2733675" y="3362325"/>
          <p14:tracePt t="16980" x="2809875" y="3162300"/>
          <p14:tracePt t="16997" x="2838450" y="2914650"/>
          <p14:tracePt t="17013" x="2847975" y="2724150"/>
          <p14:tracePt t="17030" x="2847975" y="2409825"/>
          <p14:tracePt t="17047" x="2800350" y="2105025"/>
          <p14:tracePt t="17064" x="2762250" y="1943100"/>
          <p14:tracePt t="17080" x="2714625" y="1847850"/>
          <p14:tracePt t="17097" x="2686050" y="1800225"/>
          <p14:tracePt t="17114" x="2657475" y="1781175"/>
          <p14:tracePt t="17130" x="2600325" y="1752600"/>
          <p14:tracePt t="17147" x="2562225" y="1733550"/>
          <p14:tracePt t="17164" x="2514600" y="1724025"/>
          <p14:tracePt t="17181" x="2466975" y="1704975"/>
          <p14:tracePt t="17181" x="2447925" y="1704975"/>
          <p14:tracePt t="17198" x="2419350" y="1685925"/>
          <p14:tracePt t="17214" x="2390775" y="1685925"/>
          <p14:tracePt t="17230" x="2381250" y="1676400"/>
          <p14:tracePt t="17268" x="2371725" y="1676400"/>
          <p14:tracePt t="17269" x="2362200" y="1676400"/>
          <p14:tracePt t="17280" x="2352675" y="1685925"/>
          <p14:tracePt t="17297" x="2343150" y="1695450"/>
          <p14:tracePt t="17313" x="2324100" y="1704975"/>
          <p14:tracePt t="17330" x="2295525" y="1714500"/>
          <p14:tracePt t="17347" x="2286000" y="1714500"/>
          <p14:tracePt t="17363" x="2276475" y="1714500"/>
          <p14:tracePt t="17444" x="2266950" y="1714500"/>
          <p14:tracePt t="17577" x="2266950" y="1724025"/>
          <p14:tracePt t="18868" x="2266950" y="1733550"/>
          <p14:tracePt t="18872" x="2276475" y="1733550"/>
          <p14:tracePt t="18880" x="2286000" y="1743075"/>
          <p14:tracePt t="18882" x="2314575" y="1752600"/>
          <p14:tracePt t="18897" x="2371725" y="1781175"/>
          <p14:tracePt t="18914" x="2533650" y="1866900"/>
          <p14:tracePt t="18930" x="2828925" y="2057400"/>
          <p14:tracePt t="18947" x="3028950" y="2181225"/>
          <p14:tracePt t="18964" x="3295650" y="2352675"/>
          <p14:tracePt t="18981" x="3495675" y="2476500"/>
          <p14:tracePt t="18997" x="3562350" y="2524125"/>
          <p14:tracePt t="19014" x="3648075" y="2590800"/>
          <p14:tracePt t="19014" x="3657600" y="2628900"/>
          <p14:tracePt t="19031" x="3676650" y="2647950"/>
          <p14:tracePt t="19047" x="3695700" y="2667000"/>
          <p14:tracePt t="19285" x="3705225" y="2667000"/>
          <p14:tracePt t="19292" x="3733800" y="2676525"/>
          <p14:tracePt t="19297" x="3848100" y="2686050"/>
          <p14:tracePt t="19298" x="4286250" y="2771775"/>
          <p14:tracePt t="19313" x="5419725" y="3067050"/>
          <p14:tracePt t="19330" x="6505575" y="3381375"/>
          <p14:tracePt t="19347" x="6848475" y="3524250"/>
          <p14:tracePt t="19364" x="7077075" y="3619500"/>
          <p14:tracePt t="19380" x="7153275" y="3638550"/>
          <p14:tracePt t="19397" x="7162800" y="3638550"/>
          <p14:tracePt t="19642" x="7162800" y="3648075"/>
          <p14:tracePt t="19646" x="7172325" y="3657600"/>
          <p14:tracePt t="19652" x="7267575" y="3743325"/>
          <p14:tracePt t="19663" x="7505700" y="3952875"/>
          <p14:tracePt t="19680" x="7677150" y="4105275"/>
          <p14:tracePt t="19697" x="7724775" y="4162425"/>
          <p14:tracePt t="19713" x="7772400" y="4191000"/>
          <p14:tracePt t="19730" x="7791450" y="4200525"/>
          <p14:tracePt t="19747" x="7800975" y="4200525"/>
          <p14:tracePt t="19763" x="7800975" y="4210050"/>
          <p14:tracePt t="19780" x="7800975" y="4219575"/>
          <p14:tracePt t="20380" x="7800975" y="4210050"/>
          <p14:tracePt t="20386" x="7820025" y="4200525"/>
          <p14:tracePt t="20387" x="7829550" y="4181475"/>
          <p14:tracePt t="20396" x="7924800" y="4114800"/>
          <p14:tracePt t="20413" x="7981950" y="4076700"/>
          <p14:tracePt t="20429" x="8105775" y="4029075"/>
          <p14:tracePt t="20446" x="8201025" y="4019550"/>
          <p14:tracePt t="20463" x="8286750" y="4029075"/>
          <p14:tracePt t="20480" x="8334375" y="4029075"/>
          <p14:tracePt t="20496" x="8429625" y="4076700"/>
          <p14:tracePt t="20513" x="8534400" y="4152900"/>
          <p14:tracePt t="20530" x="8582025" y="4191000"/>
          <p14:tracePt t="20547" x="8648700" y="4267200"/>
          <p14:tracePt t="20563" x="8677275" y="4314825"/>
          <p14:tracePt t="20580" x="8686800" y="4343400"/>
          <p14:tracePt t="20597" x="8696325" y="4381500"/>
          <p14:tracePt t="20613" x="8696325" y="4429125"/>
          <p14:tracePt t="20630" x="8696325" y="4457700"/>
          <p14:tracePt t="20647" x="8705850" y="4486275"/>
          <p14:tracePt t="20663" x="8705850" y="4514850"/>
          <p14:tracePt t="20680" x="8696325" y="4533900"/>
          <p14:tracePt t="20697" x="8677275" y="4572000"/>
          <p14:tracePt t="20713" x="8658225" y="4610100"/>
          <p14:tracePt t="20730" x="8639175" y="4629150"/>
          <p14:tracePt t="20747" x="8610600" y="4686300"/>
          <p14:tracePt t="20763" x="8572500" y="4724400"/>
          <p14:tracePt t="20780" x="8543925" y="4743450"/>
          <p14:tracePt t="20796" x="8505825" y="4772025"/>
          <p14:tracePt t="20813" x="8343900" y="4838700"/>
          <p14:tracePt t="20830" x="8191500" y="4886325"/>
          <p14:tracePt t="20846" x="7867650" y="4895850"/>
          <p14:tracePt t="20863" x="7486650" y="4895850"/>
          <p14:tracePt t="20880" x="7191375" y="4886325"/>
          <p14:tracePt t="20896" x="6677025" y="4857750"/>
          <p14:tracePt t="20913" x="6229350" y="4819650"/>
          <p14:tracePt t="20930" x="5867400" y="4781550"/>
          <p14:tracePt t="20946" x="5400675" y="4714875"/>
          <p14:tracePt t="20963" x="4991100" y="4648200"/>
          <p14:tracePt t="20979" x="4772025" y="4600575"/>
          <p14:tracePt t="20996" x="4476750" y="4533900"/>
          <p14:tracePt t="21013" x="4305300" y="4486275"/>
          <p14:tracePt t="21031" x="4238625" y="4457700"/>
          <p14:tracePt t="21046" x="4171950" y="4419600"/>
          <p14:tracePt t="21063" x="4152900" y="4391025"/>
          <p14:tracePt t="21080" x="4152900" y="4352925"/>
          <p14:tracePt t="21096" x="4171950" y="4314825"/>
          <p14:tracePt t="21321" x="4152900" y="4314825"/>
          <p14:tracePt t="21325" x="4114800" y="4314825"/>
          <p14:tracePt t="21331" x="4038600" y="4295775"/>
          <p14:tracePt t="21335" x="3790950" y="4276725"/>
          <p14:tracePt t="21346" x="3324225" y="4210050"/>
          <p14:tracePt t="21362" x="3019425" y="4181475"/>
          <p14:tracePt t="21379" x="2705100" y="4143375"/>
          <p14:tracePt t="21396" x="2562225" y="4124325"/>
          <p14:tracePt t="21413" x="2533650" y="4105275"/>
          <p14:tracePt t="21429" x="2495550" y="4086225"/>
          <p14:tracePt t="21446" x="2486025" y="4076700"/>
          <p14:tracePt t="21463" x="2486025" y="4067175"/>
          <p14:tracePt t="21479" x="2476500" y="4057650"/>
          <p14:tracePt t="21496" x="2476500" y="4048125"/>
          <p14:tracePt t="21513" x="2476500" y="4038600"/>
          <p14:tracePt t="21529" x="2476500" y="4029075"/>
          <p14:tracePt t="21546" x="2486025" y="4019550"/>
          <p14:tracePt t="21594" x="2495550" y="4019550"/>
          <p14:tracePt t="21613" x="2505075" y="4019550"/>
          <p14:tracePt t="22828" x="2505075" y="4029075"/>
          <p14:tracePt t="22835" x="2495550" y="4048125"/>
          <p14:tracePt t="22839" x="2466975" y="4114800"/>
          <p14:tracePt t="22845" x="2390775" y="4419600"/>
          <p14:tracePt t="22861" x="2371725" y="4905375"/>
          <p14:tracePt t="22879" x="2371725" y="5438775"/>
          <p14:tracePt t="22896" x="2371725" y="5895975"/>
          <p14:tracePt t="22912" x="2390775" y="6115050"/>
          <p14:tracePt t="22929" x="2400300" y="6296025"/>
          <p14:tracePt t="22946" x="2400300" y="6343650"/>
          <p14:tracePt t="22962" x="2400300" y="6362700"/>
          <p14:tracePt t="22979" x="2390775" y="6372225"/>
          <p14:tracePt t="23023" x="2381250" y="6372225"/>
          <p14:tracePt t="23038" x="2381250" y="6362700"/>
          <p14:tracePt t="23061" x="2381250" y="6353175"/>
          <p14:tracePt t="23080" x="2381250" y="6343650"/>
          <p14:tracePt t="23112" x="2371725" y="6343650"/>
          <p14:tracePt t="23185" x="2362200" y="6343650"/>
          <p14:tracePt t="23196" x="2362200" y="6334125"/>
          <p14:tracePt t="23221" x="2362200" y="6324600"/>
          <p14:tracePt t="23266" x="2352675" y="6324600"/>
          <p14:tracePt t="23316" x="2352675" y="6315075"/>
          <p14:tracePt t="24383" x="2362200" y="6315075"/>
          <p14:tracePt t="24396" x="2371725" y="6315075"/>
          <p14:tracePt t="24408" x="2381250" y="6315075"/>
          <p14:tracePt t="24416" x="2390775" y="6315075"/>
          <p14:tracePt t="24417" x="2476500" y="6324600"/>
          <p14:tracePt t="24428" x="2714625" y="6334125"/>
          <p14:tracePt t="24445" x="3105150" y="6334125"/>
          <p14:tracePt t="24461" x="3438525" y="6324600"/>
          <p14:tracePt t="24478" x="3629025" y="6296025"/>
          <p14:tracePt t="24478" x="3714750" y="6276975"/>
          <p14:tracePt t="24495" x="3800475" y="6276975"/>
          <p14:tracePt t="24511" x="3829050" y="6267450"/>
          <p14:tracePt t="24528" x="3838575" y="6257925"/>
          <p14:tracePt t="29815" x="3838575" y="6248400"/>
          <p14:tracePt t="29823" x="3829050" y="6248400"/>
          <p14:tracePt t="29831" x="3819525" y="6229350"/>
          <p14:tracePt t="29832" x="3790950" y="6200775"/>
          <p14:tracePt t="29843" x="3743325" y="6181725"/>
          <p14:tracePt t="29860" x="3638550" y="6162675"/>
          <p14:tracePt t="29877" x="3495675" y="6172200"/>
          <p14:tracePt t="29893" x="3343275" y="6181725"/>
          <p14:tracePt t="29910" x="3057525" y="6200775"/>
          <p14:tracePt t="29927" x="2876550" y="6210300"/>
          <p14:tracePt t="29943" x="2790825" y="6219825"/>
          <p14:tracePt t="29960" x="2714625" y="6219825"/>
          <p14:tracePt t="29977" x="2676525" y="6219825"/>
          <p14:tracePt t="29993" x="2657475" y="6229350"/>
          <p14:tracePt t="30010" x="2638425" y="6229350"/>
          <p14:tracePt t="30027" x="2619375" y="6238875"/>
          <p14:tracePt t="30043" x="2609850" y="6238875"/>
          <p14:tracePt t="30101" x="2600325" y="6238875"/>
          <p14:tracePt t="32529" x="2628900" y="6238875"/>
          <p14:tracePt t="32536" x="2686050" y="6229350"/>
          <p14:tracePt t="32542" x="2771775" y="6210300"/>
          <p14:tracePt t="32543" x="3009900" y="6200775"/>
          <p14:tracePt t="32559" x="3371850" y="6200775"/>
          <p14:tracePt t="32575" x="3733800" y="6219825"/>
          <p14:tracePt t="32592" x="3886200" y="6238875"/>
          <p14:tracePt t="32609" x="4000500" y="6257925"/>
          <p14:tracePt t="32625" x="4038600" y="6257925"/>
          <p14:tracePt t="32642" x="4057650" y="6257925"/>
          <p14:tracePt t="32659" x="4067175" y="6267450"/>
          <p14:tracePt t="32675" x="4086225" y="6276975"/>
          <p14:tracePt t="32692" x="4114800" y="6296025"/>
          <p14:tracePt t="32709" x="4133850" y="6296025"/>
          <p14:tracePt t="32725" x="4152900" y="6305550"/>
          <p14:tracePt t="32742" x="4162425" y="6305550"/>
          <p14:tracePt t="32759" x="4171950" y="6305550"/>
          <p14:tracePt t="32776" x="4191000" y="6305550"/>
          <p14:tracePt t="32792" x="4210050" y="6305550"/>
          <p14:tracePt t="32809" x="4219575" y="6305550"/>
          <p14:tracePt t="32825" x="4238625" y="6305550"/>
          <p14:tracePt t="32863" x="4248150" y="6305550"/>
          <p14:tracePt t="32879" x="4257675" y="6305550"/>
          <p14:tracePt t="34524" x="4276725" y="6286500"/>
          <p14:tracePt t="34528" x="4295775" y="6248400"/>
          <p14:tracePt t="34536" x="4343400" y="6210300"/>
          <p14:tracePt t="34541" x="4505325" y="6105525"/>
          <p14:tracePt t="34558" x="4781550" y="6010275"/>
          <p14:tracePt t="34575" x="4962525" y="5991225"/>
          <p14:tracePt t="34591" x="5286375" y="5972175"/>
          <p14:tracePt t="34608" x="5591175" y="5981700"/>
          <p14:tracePt t="34625" x="5781675" y="6038850"/>
          <p14:tracePt t="34642" x="6000750" y="6115050"/>
          <p14:tracePt t="34658" x="6105525" y="6153150"/>
          <p14:tracePt t="34675" x="6162675" y="6191250"/>
          <p14:tracePt t="34692" x="6172200" y="6210300"/>
          <p14:tracePt t="34708" x="6191250" y="6229350"/>
          <p14:tracePt t="34725" x="6191250" y="6238875"/>
          <p14:tracePt t="34760" x="6191250" y="6248400"/>
          <p14:tracePt t="34801" x="6191250" y="6257925"/>
          <p14:tracePt t="34810" x="6200775" y="6257925"/>
          <p14:tracePt t="34851" x="6210300" y="6257925"/>
          <p14:tracePt t="36198" x="0" y="0"/>
        </p14:tracePtLst>
      </p14:laserTraceLst>
    </p:ext>
  </p:extLs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3255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Singly Linked List with head and tail :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524000"/>
            <a:ext cx="8991600" cy="5334000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dirty="0" err="1" smtClean="0">
                <a:solidFill>
                  <a:srgbClr val="C00000"/>
                </a:solidFill>
              </a:rPr>
              <a:t>addFirst</a:t>
            </a:r>
            <a:r>
              <a:rPr lang="en-US" dirty="0" smtClean="0">
                <a:solidFill>
                  <a:srgbClr val="C00000"/>
                </a:solidFill>
              </a:rPr>
              <a:t>(e) :  </a:t>
            </a:r>
            <a:r>
              <a:rPr lang="en-US" sz="3100" dirty="0"/>
              <a:t>Adds a new element to the front of the </a:t>
            </a:r>
            <a:r>
              <a:rPr lang="en-US" sz="3100" dirty="0" smtClean="0"/>
              <a:t>list</a:t>
            </a:r>
          </a:p>
          <a:p>
            <a:pPr>
              <a:lnSpc>
                <a:spcPct val="150000"/>
              </a:lnSpc>
            </a:pPr>
            <a:r>
              <a:rPr lang="en-US" dirty="0" err="1" smtClean="0">
                <a:solidFill>
                  <a:srgbClr val="C00000"/>
                </a:solidFill>
              </a:rPr>
              <a:t>addLast</a:t>
            </a:r>
            <a:r>
              <a:rPr lang="en-US" dirty="0" smtClean="0">
                <a:solidFill>
                  <a:srgbClr val="C00000"/>
                </a:solidFill>
              </a:rPr>
              <a:t>(e) :   </a:t>
            </a:r>
            <a:r>
              <a:rPr lang="en-US" sz="3100" dirty="0" smtClean="0"/>
              <a:t>Adds </a:t>
            </a:r>
            <a:r>
              <a:rPr lang="en-US" sz="3100" dirty="0"/>
              <a:t>a new element to the end of the </a:t>
            </a:r>
            <a:r>
              <a:rPr lang="en-US" sz="3100" dirty="0" smtClean="0"/>
              <a:t>list</a:t>
            </a:r>
          </a:p>
          <a:p>
            <a:pPr>
              <a:lnSpc>
                <a:spcPct val="150000"/>
              </a:lnSpc>
            </a:pPr>
            <a:r>
              <a:rPr lang="en-US" dirty="0" err="1" smtClean="0">
                <a:solidFill>
                  <a:srgbClr val="C00000"/>
                </a:solidFill>
              </a:rPr>
              <a:t>removeFirst</a:t>
            </a:r>
            <a:r>
              <a:rPr lang="en-US" dirty="0" smtClean="0">
                <a:solidFill>
                  <a:srgbClr val="C00000"/>
                </a:solidFill>
              </a:rPr>
              <a:t>():</a:t>
            </a:r>
            <a:r>
              <a:rPr lang="en-US" dirty="0" smtClean="0"/>
              <a:t> </a:t>
            </a:r>
            <a:r>
              <a:rPr lang="en-US" sz="3100" dirty="0" smtClean="0"/>
              <a:t>Removes </a:t>
            </a:r>
            <a:r>
              <a:rPr lang="en-US" sz="3100" dirty="0"/>
              <a:t>and returns the first element of the </a:t>
            </a:r>
            <a:r>
              <a:rPr lang="en-US" sz="3100" dirty="0" smtClean="0"/>
              <a:t>list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C00000"/>
                </a:solidFill>
              </a:rPr>
              <a:t>size()   :  </a:t>
            </a:r>
            <a:r>
              <a:rPr lang="en-US" dirty="0" smtClean="0"/>
              <a:t>returns the number of elements in the list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C00000"/>
                </a:solidFill>
              </a:rPr>
              <a:t>first()   :  </a:t>
            </a:r>
            <a:r>
              <a:rPr lang="en-US" sz="3100" dirty="0" smtClean="0"/>
              <a:t>returns the </a:t>
            </a:r>
            <a:r>
              <a:rPr lang="en-US" sz="3100" dirty="0"/>
              <a:t>first element in the list</a:t>
            </a:r>
            <a:endParaRPr lang="en-US" sz="3100" dirty="0" smtClean="0"/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C00000"/>
                </a:solidFill>
              </a:rPr>
              <a:t>last()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smtClean="0">
                <a:solidFill>
                  <a:srgbClr val="C00000"/>
                </a:solidFill>
              </a:rPr>
              <a:t>  :   </a:t>
            </a:r>
            <a:r>
              <a:rPr lang="en-US" dirty="0" smtClean="0"/>
              <a:t>returns  </a:t>
            </a:r>
            <a:r>
              <a:rPr lang="en-US" dirty="0"/>
              <a:t>the last element in the list.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54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932"/>
    </mc:Choice>
    <mc:Fallback xmlns="">
      <p:transition spd="slow" advTm="61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484" x="4705350" y="4143375"/>
          <p14:tracePt t="1824" x="4676775" y="4143375"/>
          <p14:tracePt t="1831" x="4629150" y="4143375"/>
          <p14:tracePt t="1835" x="4524375" y="4114800"/>
          <p14:tracePt t="1857" x="3933825" y="3848100"/>
          <p14:tracePt t="1857" x="3000375" y="3333750"/>
          <p14:tracePt t="1874" x="2466975" y="3067050"/>
          <p14:tracePt t="1890" x="1962150" y="2790825"/>
          <p14:tracePt t="1907" x="1714500" y="2619375"/>
          <p14:tracePt t="1924" x="1609725" y="2552700"/>
          <p14:tracePt t="1940" x="1552575" y="2505075"/>
          <p14:tracePt t="1956" x="1543050" y="2495550"/>
          <p14:tracePt t="2159" x="1533525" y="2495550"/>
          <p14:tracePt t="2172" x="1524000" y="2495550"/>
          <p14:tracePt t="2183" x="1514475" y="2486025"/>
          <p14:tracePt t="2190" x="1466850" y="2447925"/>
          <p14:tracePt t="2190" x="1343025" y="2343150"/>
          <p14:tracePt t="2207" x="1076325" y="2038350"/>
          <p14:tracePt t="2223" x="1019175" y="1933575"/>
          <p14:tracePt t="2240" x="990600" y="1847850"/>
          <p14:tracePt t="2257" x="990600" y="1800225"/>
          <p14:tracePt t="2273" x="1000125" y="1800225"/>
          <p14:tracePt t="2290" x="1009650" y="1790700"/>
          <p14:tracePt t="2307" x="1019175" y="1790700"/>
          <p14:tracePt t="2341" x="1028700" y="1790700"/>
          <p14:tracePt t="2370" x="1028700" y="1800225"/>
          <p14:tracePt t="2391" x="1028700" y="1809750"/>
          <p14:tracePt t="2473" x="1028700" y="1819275"/>
          <p14:tracePt t="2517" x="1019175" y="1828800"/>
          <p14:tracePt t="2533" x="1019175" y="1838325"/>
          <p14:tracePt t="2543" x="1019175" y="1847850"/>
          <p14:tracePt t="2573" x="1019175" y="1857375"/>
          <p14:tracePt t="2590" x="1019175" y="1866900"/>
          <p14:tracePt t="2596" x="1028700" y="1895475"/>
          <p14:tracePt t="2606" x="1038225" y="1943100"/>
          <p14:tracePt t="2623" x="1047750" y="1971675"/>
          <p14:tracePt t="2640" x="1057275" y="2009775"/>
          <p14:tracePt t="2884" x="1057275" y="2028825"/>
          <p14:tracePt t="2890" x="1019175" y="2076450"/>
          <p14:tracePt t="2894" x="981075" y="2171700"/>
          <p14:tracePt t="2906" x="933450" y="2295525"/>
          <p14:tracePt t="2907" x="790575" y="2943225"/>
          <p14:tracePt t="2923" x="676275" y="3848100"/>
          <p14:tracePt t="2940" x="638175" y="4448175"/>
          <p14:tracePt t="2957" x="638175" y="5010150"/>
          <p14:tracePt t="2973" x="638175" y="5276850"/>
          <p14:tracePt t="2990" x="638175" y="5334000"/>
          <p14:tracePt t="3006" x="638175" y="5381625"/>
          <p14:tracePt t="3022" x="638175" y="5410200"/>
          <p14:tracePt t="3039" x="638175" y="5419725"/>
          <p14:tracePt t="3080" x="647700" y="5429250"/>
          <p14:tracePt t="3088" x="657225" y="5429250"/>
          <p14:tracePt t="3100" x="676275" y="5429250"/>
          <p14:tracePt t="3378" x="685800" y="5438775"/>
          <p14:tracePt t="3386" x="695325" y="5467350"/>
          <p14:tracePt t="3390" x="790575" y="5800725"/>
          <p14:tracePt t="3406" x="885825" y="6153150"/>
          <p14:tracePt t="3423" x="952500" y="6372225"/>
          <p14:tracePt t="3440" x="990600" y="6486525"/>
          <p14:tracePt t="3456" x="1009650" y="6534150"/>
          <p14:tracePt t="3491" x="1019175" y="6543675"/>
          <p14:tracePt t="4340" x="1019175" y="6534150"/>
          <p14:tracePt t="4364" x="1028700" y="6534150"/>
          <p14:tracePt t="4393" x="1028700" y="6524625"/>
          <p14:tracePt t="4408" x="1038225" y="6524625"/>
          <p14:tracePt t="6578" x="1038225" y="6515100"/>
          <p14:tracePt t="10491" x="1038225" y="6505575"/>
          <p14:tracePt t="11037" x="1038225" y="6496050"/>
          <p14:tracePt t="11041" x="1038225" y="6486525"/>
          <p14:tracePt t="11046" x="1038225" y="6457950"/>
          <p14:tracePt t="11053" x="1000125" y="6219825"/>
          <p14:tracePt t="11069" x="1000125" y="5991225"/>
          <p14:tracePt t="11086" x="1114425" y="5553075"/>
          <p14:tracePt t="11103" x="1371600" y="5029200"/>
          <p14:tracePt t="11119" x="1647825" y="4705350"/>
          <p14:tracePt t="11136" x="1762125" y="4572000"/>
          <p14:tracePt t="11153" x="1828800" y="4505325"/>
          <p14:tracePt t="11170" x="1847850" y="4505325"/>
          <p14:tracePt t="11382" x="1857375" y="4505325"/>
          <p14:tracePt t="11386" x="1857375" y="4495800"/>
          <p14:tracePt t="11402" x="1876425" y="4438650"/>
          <p14:tracePt t="11402" x="1885950" y="4257675"/>
          <p14:tracePt t="11419" x="1819275" y="3895725"/>
          <p14:tracePt t="11436" x="1704975" y="3505200"/>
          <p14:tracePt t="11453" x="1638300" y="3200400"/>
          <p14:tracePt t="11470" x="1609725" y="3076575"/>
          <p14:tracePt t="11486" x="1600200" y="3028950"/>
          <p14:tracePt t="11502" x="1590675" y="3019425"/>
          <p14:tracePt t="11519" x="1590675" y="3009900"/>
          <p14:tracePt t="11562" x="1581150" y="3009900"/>
          <p14:tracePt t="11745" x="1552575" y="2924175"/>
          <p14:tracePt t="11754" x="1514475" y="2771775"/>
          <p14:tracePt t="11758" x="1485900" y="2647950"/>
          <p14:tracePt t="11766" x="1447800" y="2495550"/>
          <p14:tracePt t="11770" x="1343025" y="2114550"/>
          <p14:tracePt t="11786" x="1304925" y="1952625"/>
          <p14:tracePt t="11803" x="1247775" y="1809750"/>
          <p14:tracePt t="11819" x="1238250" y="1790700"/>
          <p14:tracePt t="12140" x="1228725" y="1790700"/>
          <p14:tracePt t="12175" x="1228725" y="1800225"/>
          <p14:tracePt t="12179" x="1228725" y="1809750"/>
          <p14:tracePt t="12190" x="1228725" y="1819275"/>
          <p14:tracePt t="12191" x="1228725" y="1838325"/>
          <p14:tracePt t="12202" x="1228725" y="1876425"/>
          <p14:tracePt t="12219" x="1228725" y="1895475"/>
          <p14:tracePt t="12236" x="1219200" y="1914525"/>
          <p14:tracePt t="12274" x="1219200" y="1924050"/>
          <p14:tracePt t="15029" x="1219200" y="1914525"/>
          <p14:tracePt t="18501" x="1209675" y="1914525"/>
          <p14:tracePt t="18522" x="1200150" y="1914525"/>
          <p14:tracePt t="18539" x="1190625" y="1924050"/>
          <p14:tracePt t="18543" x="1181100" y="1933575"/>
          <p14:tracePt t="18550" x="1152525" y="1971675"/>
          <p14:tracePt t="18567" x="1104900" y="2095500"/>
          <p14:tracePt t="18584" x="1085850" y="2181225"/>
          <p14:tracePt t="18601" x="1085850" y="2219325"/>
          <p14:tracePt t="18617" x="1085850" y="2266950"/>
          <p14:tracePt t="18634" x="1095375" y="2305050"/>
          <p14:tracePt t="18651" x="1104900" y="2362200"/>
          <p14:tracePt t="18667" x="1123950" y="2419350"/>
          <p14:tracePt t="18684" x="1133475" y="2466975"/>
          <p14:tracePt t="18701" x="1143000" y="2476500"/>
          <p14:tracePt t="18717" x="1143000" y="2495550"/>
          <p14:tracePt t="18734" x="1152525" y="2495550"/>
          <p14:tracePt t="18751" x="1152525" y="2505075"/>
          <p14:tracePt t="18767" x="1171575" y="2505075"/>
          <p14:tracePt t="18784" x="1181100" y="2524125"/>
          <p14:tracePt t="18800" x="1190625" y="2552700"/>
          <p14:tracePt t="18818" x="1200150" y="2571750"/>
          <p14:tracePt t="18834" x="1209675" y="2600325"/>
          <p14:tracePt t="18850" x="1228725" y="2619375"/>
          <p14:tracePt t="18869" x="1228725" y="2638425"/>
          <p14:tracePt t="18884" x="1228725" y="2647950"/>
          <p14:tracePt t="18900" x="1238250" y="2667000"/>
          <p14:tracePt t="18917" x="1247775" y="2676525"/>
          <p14:tracePt t="18934" x="1247775" y="2695575"/>
          <p14:tracePt t="18950" x="1247775" y="2705100"/>
          <p14:tracePt t="18967" x="1257300" y="2705100"/>
          <p14:tracePt t="18983" x="1266825" y="2705100"/>
          <p14:tracePt t="19000" x="1266825" y="2714625"/>
          <p14:tracePt t="19039" x="1276350" y="2724150"/>
          <p14:tracePt t="19055" x="1276350" y="2733675"/>
          <p14:tracePt t="19092" x="1285875" y="2733675"/>
          <p14:tracePt t="23488" x="1285875" y="2743200"/>
          <p14:tracePt t="23492" x="1276350" y="2743200"/>
          <p14:tracePt t="23501" x="1266825" y="2752725"/>
          <p14:tracePt t="23502" x="1247775" y="2762250"/>
          <p14:tracePt t="23516" x="1247775" y="2781300"/>
          <p14:tracePt t="23533" x="1238250" y="2809875"/>
          <p14:tracePt t="23549" x="1228725" y="2914650"/>
          <p14:tracePt t="23566" x="1266825" y="3238500"/>
          <p14:tracePt t="23583" x="1304925" y="3457575"/>
          <p14:tracePt t="23600" x="1362075" y="3667125"/>
          <p14:tracePt t="23616" x="1428750" y="3810000"/>
          <p14:tracePt t="23633" x="1447800" y="3867150"/>
          <p14:tracePt t="23650" x="1457325" y="3895725"/>
          <p14:tracePt t="23666" x="1466850" y="3905250"/>
          <p14:tracePt t="23722" x="1466850" y="3914775"/>
          <p14:tracePt t="23771" x="1466850" y="3924300"/>
          <p14:tracePt t="23832" x="1466850" y="3933825"/>
          <p14:tracePt t="23941" x="1466850" y="3924300"/>
          <p14:tracePt t="23953" x="1466850" y="3914775"/>
          <p14:tracePt t="23986" x="1466850" y="3905250"/>
          <p14:tracePt t="23991" x="1476375" y="3905250"/>
          <p14:tracePt t="24010" x="1476375" y="3895725"/>
          <p14:tracePt t="24019" x="1476375" y="3886200"/>
          <p14:tracePt t="24052" x="1476375" y="3876675"/>
          <p14:tracePt t="24076" x="1476375" y="3867150"/>
          <p14:tracePt t="24114" x="1476375" y="3857625"/>
          <p14:tracePt t="24139" x="1476375" y="3848100"/>
          <p14:tracePt t="24182" x="1476375" y="3838575"/>
          <p14:tracePt t="24603" x="1476375" y="3829050"/>
          <p14:tracePt t="24616" x="1476375" y="3819525"/>
          <p14:tracePt t="24628" x="1476375" y="3810000"/>
          <p14:tracePt t="24641" x="1476375" y="3800475"/>
          <p14:tracePt t="24645" x="1476375" y="3790950"/>
          <p14:tracePt t="24666" x="1476375" y="3781425"/>
          <p14:tracePt t="24666" x="1466850" y="3771900"/>
          <p14:tracePt t="24683" x="1457325" y="3752850"/>
          <p14:tracePt t="24699" x="1457325" y="3743325"/>
          <p14:tracePt t="24716" x="1447800" y="3724275"/>
          <p14:tracePt t="24732" x="1428750" y="3695700"/>
          <p14:tracePt t="24749" x="1419225" y="3676650"/>
          <p14:tracePt t="24766" x="1409700" y="3667125"/>
          <p14:tracePt t="24782" x="1390650" y="3667125"/>
          <p14:tracePt t="24799" x="1371600" y="3657600"/>
          <p14:tracePt t="24816" x="1352550" y="3657600"/>
          <p14:tracePt t="24832" x="1323975" y="3657600"/>
          <p14:tracePt t="24849" x="1304925" y="3657600"/>
          <p14:tracePt t="24866" x="1266825" y="3657600"/>
          <p14:tracePt t="24882" x="1209675" y="3648075"/>
          <p14:tracePt t="24899" x="1171575" y="3648075"/>
          <p14:tracePt t="24916" x="1143000" y="3648075"/>
          <p14:tracePt t="24932" x="1133475" y="3648075"/>
          <p14:tracePt t="24949" x="1114425" y="3648075"/>
          <p14:tracePt t="24965" x="1104900" y="3638550"/>
          <p14:tracePt t="24982" x="1076325" y="3638550"/>
          <p14:tracePt t="24999" x="1038225" y="3638550"/>
          <p14:tracePt t="25015" x="1028700" y="3638550"/>
          <p14:tracePt t="25032" x="1009650" y="3638550"/>
          <p14:tracePt t="25116" x="1009650" y="3629025"/>
          <p14:tracePt t="25150" x="1009650" y="3619500"/>
          <p14:tracePt t="25154" x="1019175" y="3619500"/>
          <p14:tracePt t="25163" x="1028700" y="3619500"/>
          <p14:tracePt t="25166" x="1162050" y="3590925"/>
          <p14:tracePt t="25182" x="1390650" y="3581400"/>
          <p14:tracePt t="25199" x="1676400" y="3581400"/>
          <p14:tracePt t="25216" x="2190750" y="3648075"/>
          <p14:tracePt t="25232" x="2314575" y="3667125"/>
          <p14:tracePt t="25249" x="2390775" y="3676650"/>
          <p14:tracePt t="25266" x="2409825" y="3676650"/>
          <p14:tracePt t="28558" x="2400300" y="3686175"/>
          <p14:tracePt t="28567" x="2400300" y="3695700"/>
          <p14:tracePt t="28571" x="2352675" y="3724275"/>
          <p14:tracePt t="28581" x="2190750" y="3914775"/>
          <p14:tracePt t="28597" x="2009775" y="4124325"/>
          <p14:tracePt t="28614" x="1695450" y="4495800"/>
          <p14:tracePt t="28631" x="1476375" y="4781550"/>
          <p14:tracePt t="28647" x="1209675" y="5143500"/>
          <p14:tracePt t="28664" x="1009650" y="5419725"/>
          <p14:tracePt t="28681" x="876300" y="5591175"/>
          <p14:tracePt t="28698" x="742950" y="5753100"/>
          <p14:tracePt t="28714" x="704850" y="5781675"/>
          <p14:tracePt t="28731" x="685800" y="5810250"/>
          <p14:tracePt t="28770" x="676275" y="5810250"/>
          <p14:tracePt t="28915" x="666750" y="5800725"/>
          <p14:tracePt t="28920" x="666750" y="5791200"/>
          <p14:tracePt t="28933" x="657225" y="5781675"/>
          <p14:tracePt t="28937" x="638175" y="5753100"/>
          <p14:tracePt t="28947" x="619125" y="5667375"/>
          <p14:tracePt t="28964" x="609600" y="5572125"/>
          <p14:tracePt t="28980" x="695325" y="5267325"/>
          <p14:tracePt t="28997" x="838200" y="4924425"/>
          <p14:tracePt t="29014" x="1209675" y="4391025"/>
          <p14:tracePt t="29030" x="1390650" y="4191000"/>
          <p14:tracePt t="29047" x="1600200" y="3924300"/>
          <p14:tracePt t="29064" x="1657350" y="3848100"/>
          <p14:tracePt t="29080" x="1685925" y="3848100"/>
          <p14:tracePt t="29097" x="1695450" y="3848100"/>
          <p14:tracePt t="29307" x="1685925" y="3829050"/>
          <p14:tracePt t="29316" x="1666875" y="3790950"/>
          <p14:tracePt t="29320" x="1562100" y="3619500"/>
          <p14:tracePt t="29330" x="1381125" y="3228975"/>
          <p14:tracePt t="29347" x="1304925" y="3000375"/>
          <p14:tracePt t="29364" x="1285875" y="2647950"/>
          <p14:tracePt t="29381" x="1295400" y="2447925"/>
          <p14:tracePt t="29397" x="1381125" y="2219325"/>
          <p14:tracePt t="29413" x="1419225" y="2152650"/>
          <p14:tracePt t="29413" x="1419225" y="2143125"/>
          <p14:tracePt t="29431" x="1428750" y="2124075"/>
          <p14:tracePt t="29447" x="1438275" y="2114550"/>
          <p14:tracePt t="29482" x="1447800" y="2105025"/>
          <p14:tracePt t="29482" x="1447800" y="2095500"/>
          <p14:tracePt t="29497" x="1466850" y="2085975"/>
          <p14:tracePt t="29513" x="1476375" y="2085975"/>
          <p14:tracePt t="29530" x="1495425" y="2085975"/>
          <p14:tracePt t="29571" x="1504950" y="2085975"/>
          <p14:tracePt t="29586" x="1524000" y="2105025"/>
          <p14:tracePt t="29589" x="1543050" y="2162175"/>
          <p14:tracePt t="29597" x="1581150" y="2257425"/>
          <p14:tracePt t="29614" x="1666875" y="2581275"/>
          <p14:tracePt t="29630" x="1733550" y="2867025"/>
          <p14:tracePt t="29647" x="1781175" y="3067050"/>
          <p14:tracePt t="29664" x="1790700" y="3190875"/>
          <p14:tracePt t="29680" x="1790700" y="3238500"/>
          <p14:tracePt t="29697" x="1790700" y="3267075"/>
          <p14:tracePt t="29714" x="1771650" y="3286125"/>
          <p14:tracePt t="29730" x="1762125" y="3286125"/>
          <p14:tracePt t="29747" x="1638300" y="3190875"/>
          <p14:tracePt t="29764" x="1447800" y="2924175"/>
          <p14:tracePt t="29780" x="1371600" y="2771775"/>
          <p14:tracePt t="29797" x="1314450" y="2495550"/>
          <p14:tracePt t="29814" x="1314450" y="2324100"/>
          <p14:tracePt t="29830" x="1333500" y="2238375"/>
          <p14:tracePt t="29847" x="1390650" y="2085975"/>
          <p14:tracePt t="29864" x="1419225" y="2057400"/>
          <p14:tracePt t="29880" x="1457325" y="2019300"/>
          <p14:tracePt t="29897" x="1485900" y="2009775"/>
          <p14:tracePt t="29914" x="1504950" y="2000250"/>
          <p14:tracePt t="29930" x="1543050" y="2000250"/>
          <p14:tracePt t="29947" x="1647825" y="2200275"/>
          <p14:tracePt t="29964" x="1752600" y="2476500"/>
          <p14:tracePt t="29980" x="1905000" y="3009900"/>
          <p14:tracePt t="29997" x="1971675" y="3324225"/>
          <p14:tracePt t="30013" x="1990725" y="3648075"/>
          <p14:tracePt t="30030" x="1981200" y="3905250"/>
          <p14:tracePt t="30047" x="1962150" y="3990975"/>
          <p14:tracePt t="30064" x="1924050" y="4038600"/>
          <p14:tracePt t="30080" x="1885950" y="4038600"/>
          <p14:tracePt t="30097" x="1838325" y="4048125"/>
          <p14:tracePt t="30113" x="1714500" y="4000500"/>
          <p14:tracePt t="30113" x="1666875" y="3933825"/>
          <p14:tracePt t="30130" x="1533525" y="3790950"/>
          <p14:tracePt t="30147" x="1400175" y="3609975"/>
          <p14:tracePt t="30163" x="1295400" y="3314700"/>
          <p14:tracePt t="30180" x="1266825" y="3028950"/>
          <p14:tracePt t="30197" x="1266825" y="2895600"/>
          <p14:tracePt t="30213" x="1266825" y="2762250"/>
          <p14:tracePt t="30230" x="1266825" y="2686050"/>
          <p14:tracePt t="30247" x="1276350" y="2619375"/>
          <p14:tracePt t="30263" x="1323975" y="2571750"/>
          <p14:tracePt t="30280" x="1371600" y="2514600"/>
          <p14:tracePt t="30297" x="1400175" y="2495550"/>
          <p14:tracePt t="30313" x="1447800" y="2476500"/>
          <p14:tracePt t="30330" x="1466850" y="2466975"/>
          <p14:tracePt t="30346" x="1514475" y="2466975"/>
          <p14:tracePt t="30363" x="1562100" y="2533650"/>
          <p14:tracePt t="30380" x="1704975" y="2819400"/>
          <p14:tracePt t="30380" x="1762125" y="2981325"/>
          <p14:tracePt t="30398" x="1885950" y="3381375"/>
          <p14:tracePt t="30414" x="1943100" y="3657600"/>
          <p14:tracePt t="30430" x="1962150" y="3971925"/>
          <p14:tracePt t="30447" x="1952625" y="4181475"/>
          <p14:tracePt t="30447" x="1943100" y="4276725"/>
          <p14:tracePt t="30463" x="1914525" y="4343400"/>
          <p14:tracePt t="30480" x="1885950" y="4381500"/>
          <p14:tracePt t="30497" x="1809750" y="4400550"/>
          <p14:tracePt t="30497" x="1743075" y="4400550"/>
          <p14:tracePt t="30513" x="1552575" y="4324350"/>
          <p14:tracePt t="30530" x="1238250" y="4076700"/>
          <p14:tracePt t="30546" x="1019175" y="3829050"/>
          <p14:tracePt t="30563" x="952500" y="3600450"/>
          <p14:tracePt t="30580" x="923925" y="3276600"/>
          <p14:tracePt t="30596" x="981075" y="2914650"/>
          <p14:tracePt t="30613" x="1057275" y="2714625"/>
          <p14:tracePt t="30630" x="1143000" y="2533650"/>
          <p14:tracePt t="30646" x="1285875" y="2343150"/>
          <p14:tracePt t="30646" x="1323975" y="2295525"/>
          <p14:tracePt t="30663" x="1409700" y="2219325"/>
          <p14:tracePt t="30680" x="1457325" y="2181225"/>
          <p14:tracePt t="30696" x="1504950" y="2152650"/>
          <p14:tracePt t="30713" x="1533525" y="2152650"/>
          <p14:tracePt t="30730" x="1571625" y="2200275"/>
          <p14:tracePt t="30746" x="1685925" y="2362200"/>
          <p14:tracePt t="30763" x="1933575" y="2800350"/>
          <p14:tracePt t="30781" x="2085975" y="3124200"/>
          <p14:tracePt t="30797" x="2181225" y="3533775"/>
          <p14:tracePt t="30814" x="2152650" y="3867150"/>
          <p14:tracePt t="30831" x="2057400" y="4010025"/>
          <p14:tracePt t="30848" x="1971675" y="4076700"/>
          <p14:tracePt t="30864" x="1695450" y="4105275"/>
          <p14:tracePt t="30881" x="1428750" y="4057650"/>
          <p14:tracePt t="30898" x="1038225" y="3876675"/>
          <p14:tracePt t="30914" x="847725" y="3667125"/>
          <p14:tracePt t="30931" x="781050" y="3543300"/>
          <p14:tracePt t="30947" x="771525" y="3219450"/>
          <p14:tracePt t="30964" x="914400" y="2809875"/>
          <p14:tracePt t="30981" x="1076325" y="2571750"/>
          <p14:tracePt t="30997" x="1238250" y="2409825"/>
          <p14:tracePt t="31014" x="1457325" y="2171700"/>
          <p14:tracePt t="31031" x="1609725" y="2066925"/>
          <p14:tracePt t="31047" x="1695450" y="2038350"/>
          <p14:tracePt t="31064" x="1762125" y="2028825"/>
          <p14:tracePt t="31081" x="1866900" y="2114550"/>
          <p14:tracePt t="31097" x="1962150" y="2286000"/>
          <p14:tracePt t="31114" x="2085975" y="2686050"/>
          <p14:tracePt t="31130" x="2133600" y="3228975"/>
          <p14:tracePt t="31147" x="2085975" y="3476625"/>
          <p14:tracePt t="31164" x="1943100" y="3790950"/>
          <p14:tracePt t="31181" x="1847850" y="3933825"/>
          <p14:tracePt t="31197" x="1809750" y="3952875"/>
          <p14:tracePt t="31214" x="1562100" y="3914775"/>
          <p14:tracePt t="31230" x="1266825" y="3724275"/>
          <p14:tracePt t="31247" x="1085850" y="3552825"/>
          <p14:tracePt t="31264" x="962025" y="3267075"/>
          <p14:tracePt t="31280" x="971550" y="2962275"/>
          <p14:tracePt t="31297" x="1066800" y="2705100"/>
          <p14:tracePt t="31314" x="1171575" y="2533650"/>
          <p14:tracePt t="31330" x="1343025" y="2305050"/>
          <p14:tracePt t="31347" x="1428750" y="2200275"/>
          <p14:tracePt t="31364" x="1466850" y="2171700"/>
          <p14:tracePt t="31380" x="1524000" y="2143125"/>
          <p14:tracePt t="31397" x="1562100" y="2143125"/>
          <p14:tracePt t="31415" x="1609725" y="2190750"/>
          <p14:tracePt t="31431" x="1790700" y="2466975"/>
          <p14:tracePt t="31447" x="1876425" y="2847975"/>
          <p14:tracePt t="31463" x="1876425" y="3048000"/>
          <p14:tracePt t="31480" x="1800225" y="3343275"/>
          <p14:tracePt t="31497" x="1743075" y="3429000"/>
          <p14:tracePt t="31514" x="1714500" y="3448050"/>
          <p14:tracePt t="31530" x="1638300" y="3457575"/>
          <p14:tracePt t="31547" x="1504950" y="3400425"/>
          <p14:tracePt t="31564" x="1447800" y="3343275"/>
          <p14:tracePt t="31581" x="1419225" y="3267075"/>
          <p14:tracePt t="31597" x="1400175" y="3171825"/>
          <p14:tracePt t="31614" x="1390650" y="3086100"/>
          <p14:tracePt t="31630" x="1390650" y="2962275"/>
          <p14:tracePt t="31647" x="1466850" y="2800350"/>
          <p14:tracePt t="31663" x="1552575" y="2686050"/>
          <p14:tracePt t="31680" x="1647825" y="2562225"/>
          <p14:tracePt t="31697" x="1695450" y="2524125"/>
          <p14:tracePt t="31714" x="1724025" y="2505075"/>
          <p14:tracePt t="31730" x="1752600" y="2505075"/>
          <p14:tracePt t="31747" x="1800225" y="2505075"/>
          <p14:tracePt t="31764" x="1905000" y="2628900"/>
          <p14:tracePt t="31780" x="1971675" y="2828925"/>
          <p14:tracePt t="31797" x="2038350" y="3152775"/>
          <p14:tracePt t="31814" x="2047875" y="3524250"/>
          <p14:tracePt t="31830" x="2019300" y="3752850"/>
          <p14:tracePt t="31847" x="1943100" y="3924300"/>
          <p14:tracePt t="31863" x="1828800" y="4029075"/>
          <p14:tracePt t="31880" x="1762125" y="4038600"/>
          <p14:tracePt t="31897" x="1609725" y="4000500"/>
          <p14:tracePt t="31914" x="1371600" y="3790950"/>
          <p14:tracePt t="31930" x="1276350" y="3609975"/>
          <p14:tracePt t="31947" x="1238250" y="3381375"/>
          <p14:tracePt t="31964" x="1276350" y="3067050"/>
          <p14:tracePt t="31980" x="1390650" y="2876550"/>
          <p14:tracePt t="31997" x="1600200" y="2628900"/>
          <p14:tracePt t="32014" x="1704975" y="2533650"/>
          <p14:tracePt t="32030" x="1743075" y="2505075"/>
          <p14:tracePt t="32047" x="1790700" y="2495550"/>
          <p14:tracePt t="32064" x="1809750" y="2495550"/>
          <p14:tracePt t="32080" x="1847850" y="2514600"/>
          <p14:tracePt t="32097" x="1952625" y="2752725"/>
          <p14:tracePt t="32114" x="2009775" y="2952750"/>
          <p14:tracePt t="32130" x="2066925" y="3267075"/>
          <p14:tracePt t="32147" x="2047875" y="3467100"/>
          <p14:tracePt t="32163" x="1981200" y="3619500"/>
          <p14:tracePt t="32180" x="1876425" y="3752850"/>
          <p14:tracePt t="32197" x="1704975" y="3781425"/>
          <p14:tracePt t="32214" x="1514475" y="3724275"/>
          <p14:tracePt t="32214" x="1400175" y="3686175"/>
          <p14:tracePt t="32230" x="1209675" y="3581400"/>
          <p14:tracePt t="32247" x="1114425" y="3505200"/>
          <p14:tracePt t="32263" x="1076325" y="3429000"/>
          <p14:tracePt t="32280" x="1057275" y="3267075"/>
          <p14:tracePt t="32297" x="1095375" y="3124200"/>
          <p14:tracePt t="32313" x="1304925" y="2809875"/>
          <p14:tracePt t="32330" x="1447800" y="2667000"/>
          <p14:tracePt t="32347" x="1543050" y="2581275"/>
          <p14:tracePt t="32363" x="1619250" y="2533650"/>
          <p14:tracePt t="32380" x="1657350" y="2514600"/>
          <p14:tracePt t="32397" x="1695450" y="2505075"/>
          <p14:tracePt t="32413" x="1743075" y="2514600"/>
          <p14:tracePt t="32431" x="1781175" y="2552700"/>
          <p14:tracePt t="32447" x="1895475" y="2800350"/>
          <p14:tracePt t="32463" x="1914525" y="3048000"/>
          <p14:tracePt t="32480" x="1885950" y="3238500"/>
          <p14:tracePt t="32480" x="1838325" y="3333750"/>
          <p14:tracePt t="32497" x="1771650" y="3438525"/>
          <p14:tracePt t="32513" x="1647825" y="3505200"/>
          <p14:tracePt t="32530" x="1590675" y="3524250"/>
          <p14:tracePt t="32530" x="1571625" y="3524250"/>
          <p14:tracePt t="32547" x="1533525" y="3524250"/>
          <p14:tracePt t="32563" x="1514475" y="3514725"/>
          <p14:tracePt t="32580" x="1504950" y="3486150"/>
          <p14:tracePt t="32597" x="1504950" y="3448050"/>
          <p14:tracePt t="32613" x="1504950" y="3429000"/>
          <p14:tracePt t="33170" x="1504950" y="3438525"/>
          <p14:tracePt t="33173" x="1485900" y="3467100"/>
          <p14:tracePt t="33180" x="1419225" y="3609975"/>
          <p14:tracePt t="33196" x="1381125" y="3714750"/>
          <p14:tracePt t="33197" x="1200150" y="4133850"/>
          <p14:tracePt t="33213" x="1085850" y="4562475"/>
          <p14:tracePt t="33230" x="1047750" y="4800600"/>
          <p14:tracePt t="33246" x="1047750" y="4895850"/>
          <p14:tracePt t="33263" x="1047750" y="4972050"/>
          <p14:tracePt t="33280" x="1047750" y="5000625"/>
          <p14:tracePt t="33327" x="1047750" y="5010150"/>
          <p14:tracePt t="33340" x="1057275" y="5010150"/>
          <p14:tracePt t="33575" x="1047750" y="5010150"/>
          <p14:tracePt t="33587" x="1038225" y="5010150"/>
          <p14:tracePt t="33601" x="1028700" y="5010150"/>
          <p14:tracePt t="33603" x="1009650" y="5029200"/>
          <p14:tracePt t="33613" x="981075" y="5086350"/>
          <p14:tracePt t="33629" x="923925" y="5200650"/>
          <p14:tracePt t="33646" x="885825" y="5257800"/>
          <p14:tracePt t="33663" x="866775" y="5295900"/>
          <p14:tracePt t="33680" x="838200" y="5305425"/>
          <p14:tracePt t="33696" x="828675" y="5314950"/>
          <p14:tracePt t="33713" x="819150" y="5314950"/>
          <p14:tracePt t="33729" x="790575" y="5324475"/>
          <p14:tracePt t="33746" x="771525" y="5324475"/>
          <p14:tracePt t="33763" x="742950" y="5324475"/>
          <p14:tracePt t="33779" x="733425" y="5324475"/>
          <p14:tracePt t="33796" x="714375" y="5324475"/>
          <p14:tracePt t="33813" x="695325" y="5314950"/>
          <p14:tracePt t="33829" x="685800" y="5295900"/>
          <p14:tracePt t="33846" x="685800" y="5229225"/>
          <p14:tracePt t="33862" x="685800" y="5162550"/>
          <p14:tracePt t="33880" x="695325" y="5124450"/>
          <p14:tracePt t="33896" x="714375" y="5095875"/>
          <p14:tracePt t="33912" x="723900" y="5067300"/>
          <p14:tracePt t="33929" x="752475" y="5038725"/>
          <p14:tracePt t="33929" x="762000" y="5038725"/>
          <p14:tracePt t="33963" x="771525" y="5029200"/>
          <p14:tracePt t="33963" x="781050" y="5019675"/>
          <p14:tracePt t="33979" x="790575" y="5010150"/>
          <p14:tracePt t="33996" x="800100" y="5000625"/>
          <p14:tracePt t="34012" x="809625" y="4991100"/>
          <p14:tracePt t="34029" x="828675" y="4981575"/>
          <p14:tracePt t="34046" x="838200" y="4972050"/>
          <p14:tracePt t="34063" x="857250" y="4972050"/>
          <p14:tracePt t="34079" x="876300" y="4972050"/>
          <p14:tracePt t="34096" x="895350" y="4962525"/>
          <p14:tracePt t="34112" x="904875" y="4962525"/>
          <p14:tracePt t="34164" x="914400" y="4962525"/>
          <p14:tracePt t="34184" x="914400" y="4972050"/>
          <p14:tracePt t="34188" x="914400" y="4981575"/>
          <p14:tracePt t="34210" x="914400" y="4991100"/>
          <p14:tracePt t="34213" x="914400" y="5000625"/>
          <p14:tracePt t="34222" x="914400" y="5010150"/>
          <p14:tracePt t="34230" x="914400" y="5019675"/>
          <p14:tracePt t="34246" x="904875" y="5029200"/>
          <p14:tracePt t="34331" x="904875" y="5038725"/>
          <p14:tracePt t="34357" x="904875" y="5048250"/>
          <p14:tracePt t="34378" x="895350" y="5057775"/>
          <p14:tracePt t="34392" x="895350" y="5067300"/>
          <p14:tracePt t="34402" x="895350" y="5076825"/>
          <p14:tracePt t="34412" x="885825" y="5086350"/>
          <p14:tracePt t="34413" x="876300" y="5133975"/>
          <p14:tracePt t="34429" x="866775" y="5191125"/>
          <p14:tracePt t="34446" x="866775" y="5229225"/>
          <p14:tracePt t="34463" x="866775" y="5276850"/>
          <p14:tracePt t="34479" x="866775" y="5314950"/>
          <p14:tracePt t="34496" x="866775" y="5343525"/>
          <p14:tracePt t="34513" x="866775" y="5391150"/>
          <p14:tracePt t="34529" x="876300" y="5419725"/>
          <p14:tracePt t="34546" x="885825" y="5457825"/>
          <p14:tracePt t="34562" x="895350" y="5486400"/>
          <p14:tracePt t="34579" x="904875" y="5514975"/>
          <p14:tracePt t="34596" x="904875" y="5562600"/>
          <p14:tracePt t="34612" x="914400" y="5581650"/>
          <p14:tracePt t="34612" x="923925" y="5600700"/>
          <p14:tracePt t="34629" x="923925" y="5619750"/>
          <p14:tracePt t="34646" x="933450" y="5657850"/>
          <p14:tracePt t="34662" x="933450" y="5667375"/>
          <p14:tracePt t="34679" x="942975" y="5695950"/>
          <p14:tracePt t="34696" x="942975" y="5734050"/>
          <p14:tracePt t="34712" x="942975" y="5762625"/>
          <p14:tracePt t="34729" x="942975" y="5810250"/>
          <p14:tracePt t="34746" x="952500" y="5829300"/>
          <p14:tracePt t="34762" x="962025" y="5848350"/>
          <p14:tracePt t="34779" x="962025" y="5886450"/>
          <p14:tracePt t="34796" x="962025" y="5895975"/>
          <p14:tracePt t="34837" x="971550" y="5895975"/>
          <p14:tracePt t="34845" x="971550" y="5905500"/>
          <p14:tracePt t="34922" x="981075" y="5886450"/>
          <p14:tracePt t="34934" x="981075" y="5876925"/>
          <p14:tracePt t="34945" x="981075" y="5819775"/>
          <p14:tracePt t="34947" x="990600" y="5562600"/>
          <p14:tracePt t="34962" x="990600" y="5381625"/>
          <p14:tracePt t="34979" x="1000125" y="5133975"/>
          <p14:tracePt t="34995" x="1009650" y="5038725"/>
          <p14:tracePt t="35012" x="1009650" y="5000625"/>
          <p14:tracePt t="35029" x="1019175" y="4953000"/>
          <p14:tracePt t="35045" x="1019175" y="4924425"/>
          <p14:tracePt t="35062" x="1028700" y="4895850"/>
          <p14:tracePt t="35079" x="1028700" y="4867275"/>
          <p14:tracePt t="35095" x="1028700" y="4848225"/>
          <p14:tracePt t="35112" x="1019175" y="4829175"/>
          <p14:tracePt t="35129" x="1009650" y="4819650"/>
          <p14:tracePt t="35187" x="1000125" y="4829175"/>
          <p14:tracePt t="35195" x="1000125" y="4857750"/>
          <p14:tracePt t="35201" x="962025" y="4962525"/>
          <p14:tracePt t="35212" x="923925" y="5229225"/>
          <p14:tracePt t="35229" x="895350" y="5467350"/>
          <p14:tracePt t="35246" x="876300" y="5867400"/>
          <p14:tracePt t="35262" x="876300" y="6029325"/>
          <p14:tracePt t="35279" x="885825" y="6105525"/>
          <p14:tracePt t="35296" x="895350" y="6296025"/>
          <p14:tracePt t="35312" x="904875" y="6372225"/>
          <p14:tracePt t="35329" x="923925" y="6419850"/>
          <p14:tracePt t="35346" x="933450" y="6448425"/>
          <p14:tracePt t="35383" x="933450" y="6457950"/>
          <p14:tracePt t="35423" x="942975" y="6457950"/>
          <p14:tracePt t="35435" x="952500" y="6457950"/>
          <p14:tracePt t="35439" x="962025" y="6448425"/>
          <p14:tracePt t="35445" x="1009650" y="6305550"/>
          <p14:tracePt t="35462" x="1057275" y="6057900"/>
          <p14:tracePt t="35479" x="1066800" y="5562600"/>
          <p14:tracePt t="35495" x="990600" y="5010150"/>
          <p14:tracePt t="35512" x="942975" y="4772025"/>
          <p14:tracePt t="35528" x="904875" y="4581525"/>
          <p14:tracePt t="35545" x="895350" y="4533900"/>
          <p14:tracePt t="35562" x="895350" y="4514850"/>
          <p14:tracePt t="35613" x="885825" y="4514850"/>
          <p14:tracePt t="35619" x="876300" y="4514850"/>
          <p14:tracePt t="35623" x="866775" y="4533900"/>
          <p14:tracePt t="35645" x="800100" y="4610100"/>
          <p14:tracePt t="35646" x="752475" y="4714875"/>
          <p14:tracePt t="35662" x="723900" y="5000625"/>
          <p14:tracePt t="35678" x="752475" y="5314950"/>
          <p14:tracePt t="35695" x="857250" y="5638800"/>
          <p14:tracePt t="35712" x="923925" y="5762625"/>
          <p14:tracePt t="35729" x="952500" y="5829300"/>
          <p14:tracePt t="35745" x="962025" y="5857875"/>
          <p14:tracePt t="35782" x="962025" y="5867400"/>
          <p14:tracePt t="35795" x="971550" y="5867400"/>
          <p14:tracePt t="35801" x="981075" y="5838825"/>
          <p14:tracePt t="35812" x="981075" y="5762625"/>
          <p14:tracePt t="35829" x="981075" y="5553075"/>
          <p14:tracePt t="35845" x="981075" y="5438775"/>
          <p14:tracePt t="35862" x="981075" y="5381625"/>
          <p14:tracePt t="35879" x="990600" y="5324475"/>
          <p14:tracePt t="35895" x="990600" y="5286375"/>
          <p14:tracePt t="35931" x="990600" y="5276850"/>
          <p14:tracePt t="35959" x="990600" y="5295900"/>
          <p14:tracePt t="35967" x="990600" y="5343525"/>
          <p14:tracePt t="35971" x="1000125" y="5457825"/>
          <p14:tracePt t="35978" x="1009650" y="5734050"/>
          <p14:tracePt t="35995" x="1009650" y="5867400"/>
          <p14:tracePt t="36012" x="1009650" y="5905500"/>
          <p14:tracePt t="36029" x="1009650" y="5934075"/>
          <p14:tracePt t="36045" x="1009650" y="5943600"/>
          <p14:tracePt t="39423" x="1009650" y="5934075"/>
          <p14:tracePt t="39432" x="1009650" y="5924550"/>
          <p14:tracePt t="39433" x="1009650" y="5905500"/>
          <p14:tracePt t="39444" x="1009650" y="5895975"/>
          <p14:tracePt t="39460" x="1009650" y="5876925"/>
          <p14:tracePt t="39477" x="1009650" y="5838825"/>
          <p14:tracePt t="39494" x="1009650" y="5791200"/>
          <p14:tracePt t="39510" x="1009650" y="5715000"/>
          <p14:tracePt t="39528" x="1019175" y="5610225"/>
          <p14:tracePt t="39543" x="1019175" y="5543550"/>
          <p14:tracePt t="39561" x="1019175" y="5476875"/>
          <p14:tracePt t="39577" x="1019175" y="5438775"/>
          <p14:tracePt t="39594" x="1019175" y="5391150"/>
          <p14:tracePt t="39610" x="1019175" y="5372100"/>
          <p14:tracePt t="39610" x="1019175" y="5362575"/>
          <p14:tracePt t="39627" x="1019175" y="5343525"/>
          <p14:tracePt t="39644" x="1019175" y="5334000"/>
          <p14:tracePt t="39660" x="1019175" y="5314950"/>
          <p14:tracePt t="39699" x="1019175" y="5305425"/>
          <p14:tracePt t="39718" x="1019175" y="5295900"/>
          <p14:tracePt t="39727" x="1019175" y="5286375"/>
          <p14:tracePt t="39727" x="1019175" y="5276850"/>
          <p14:tracePt t="39743" x="1019175" y="5267325"/>
          <p14:tracePt t="39760" x="1019175" y="5248275"/>
          <p14:tracePt t="39777" x="1019175" y="5238750"/>
          <p14:tracePt t="39793" x="1019175" y="5219700"/>
          <p14:tracePt t="39810" x="1028700" y="5200650"/>
          <p14:tracePt t="39827" x="1038225" y="5200650"/>
          <p14:tracePt t="39827" x="1038225" y="5191125"/>
          <p14:tracePt t="39864" x="1038225" y="5181600"/>
          <p14:tracePt t="39880" x="1038225" y="5172075"/>
          <p14:tracePt t="39886" x="1047750" y="5172075"/>
          <p14:tracePt t="39893" x="1047750" y="5153025"/>
          <p14:tracePt t="39927" x="1047750" y="5143500"/>
          <p14:tracePt t="39927" x="1047750" y="5133975"/>
          <p14:tracePt t="39990" x="1047750" y="5124450"/>
          <p14:tracePt t="39994" x="1047750" y="5114925"/>
          <p14:tracePt t="40019" x="1047750" y="5105400"/>
          <p14:tracePt t="40066" x="1038225" y="5105400"/>
          <p14:tracePt t="41572" x="1028700" y="5105400"/>
          <p14:tracePt t="46019" x="1028700" y="5114925"/>
          <p14:tracePt t="46028" x="1028700" y="5133975"/>
          <p14:tracePt t="46029" x="1028700" y="5191125"/>
          <p14:tracePt t="46040" x="1028700" y="5276850"/>
          <p14:tracePt t="46057" x="1028700" y="5610225"/>
          <p14:tracePt t="46073" x="1038225" y="5962650"/>
          <p14:tracePt t="46090" x="1066800" y="6134100"/>
          <p14:tracePt t="46107" x="1085850" y="6257925"/>
          <p14:tracePt t="46123" x="1085850" y="6305550"/>
          <p14:tracePt t="46140" x="1095375" y="6305550"/>
          <p14:tracePt t="46156" x="1095375" y="6315075"/>
          <p14:tracePt t="46200" x="1095375" y="6296025"/>
          <p14:tracePt t="46209" x="1095375" y="6286500"/>
          <p14:tracePt t="46213" x="1095375" y="6257925"/>
          <p14:tracePt t="46223" x="1095375" y="6238875"/>
          <p14:tracePt t="46240" x="1095375" y="6229350"/>
          <p14:tracePt t="46276" x="1095375" y="6219825"/>
          <p14:tracePt t="46465" x="1095375" y="6210300"/>
          <p14:tracePt t="46486" x="1095375" y="6200775"/>
          <p14:tracePt t="46499" x="1095375" y="6191250"/>
          <p14:tracePt t="46511" x="1095375" y="6181725"/>
          <p14:tracePt t="46512" x="1095375" y="6172200"/>
          <p14:tracePt t="46522" x="1095375" y="6153150"/>
          <p14:tracePt t="46540" x="1085850" y="6115050"/>
          <p14:tracePt t="46540" x="1085850" y="6096000"/>
          <p14:tracePt t="46556" x="1085850" y="6067425"/>
          <p14:tracePt t="46573" x="1085850" y="6038850"/>
          <p14:tracePt t="46590" x="1076325" y="6019800"/>
          <p14:tracePt t="46606" x="1076325" y="6010275"/>
          <p14:tracePt t="46623" x="1076325" y="5991225"/>
          <p14:tracePt t="46640" x="1076325" y="5981700"/>
          <p14:tracePt t="46682" x="1076325" y="5972175"/>
          <p14:tracePt t="46726" x="1076325" y="5962650"/>
          <p14:tracePt t="46755" x="1076325" y="5953125"/>
          <p14:tracePt t="46846" x="1076325" y="5943600"/>
          <p14:tracePt t="46968" x="1076325" y="5934075"/>
          <p14:tracePt t="46993" x="1076325" y="5924550"/>
          <p14:tracePt t="47030" x="1076325" y="5915025"/>
          <p14:tracePt t="47106" x="1085850" y="5915025"/>
          <p14:tracePt t="48882" x="1085850" y="5924550"/>
          <p14:tracePt t="48886" x="1085850" y="5934075"/>
          <p14:tracePt t="48895" x="1095375" y="5943600"/>
          <p14:tracePt t="48906" x="1095375" y="5962650"/>
          <p14:tracePt t="48923" x="1104900" y="6048375"/>
          <p14:tracePt t="48923" x="1104900" y="6191250"/>
          <p14:tracePt t="48940" x="1104900" y="6286500"/>
          <p14:tracePt t="48956" x="1104900" y="6381750"/>
          <p14:tracePt t="48973" x="1114425" y="6429375"/>
          <p14:tracePt t="48989" x="1114425" y="6438900"/>
          <p14:tracePt t="49024" x="1114425" y="6448425"/>
          <p14:tracePt t="49024" x="1114425" y="6457950"/>
          <p14:tracePt t="49059" x="1114425" y="6467475"/>
          <p14:tracePt t="49127" x="1104900" y="6467475"/>
          <p14:tracePt t="49228" x="1104900" y="6477000"/>
          <p14:tracePt t="49236" x="1114425" y="6486525"/>
          <p14:tracePt t="49253" x="1114425" y="6496050"/>
          <p14:tracePt t="51585" x="1114425" y="6486525"/>
          <p14:tracePt t="51594" x="1114425" y="6477000"/>
          <p14:tracePt t="51610" x="1114425" y="6457950"/>
          <p14:tracePt t="51611" x="1133475" y="6438900"/>
          <p14:tracePt t="51622" x="1152525" y="6400800"/>
          <p14:tracePt t="51639" x="1209675" y="6257925"/>
          <p14:tracePt t="51655" x="1247775" y="6019800"/>
          <p14:tracePt t="51672" x="1228725" y="5772150"/>
          <p14:tracePt t="51689" x="1171575" y="5505450"/>
          <p14:tracePt t="51705" x="1114425" y="4638675"/>
          <p14:tracePt t="51722" x="1257300" y="4105275"/>
          <p14:tracePt t="51739" x="1581150" y="3381375"/>
          <p14:tracePt t="51755" x="1752600" y="3095625"/>
          <p14:tracePt t="51771" x="1943100" y="2819400"/>
          <p14:tracePt t="51788" x="2028825" y="2695575"/>
          <p14:tracePt t="51805" x="2200275" y="2581275"/>
          <p14:tracePt t="51822" x="2238375" y="2562225"/>
          <p14:tracePt t="51838" x="2266950" y="2552700"/>
          <p14:tracePt t="52051" x="2266950" y="2562225"/>
          <p14:tracePt t="52058" x="2266950" y="2571750"/>
          <p14:tracePt t="52062" x="2266950" y="2581275"/>
          <p14:tracePt t="52100" x="2266950" y="2571750"/>
          <p14:tracePt t="52108" x="2266950" y="2562225"/>
          <p14:tracePt t="52112" x="2200275" y="2486025"/>
          <p14:tracePt t="52121" x="2028825" y="2228850"/>
          <p14:tracePt t="52138" x="1952625" y="2133600"/>
          <p14:tracePt t="52155" x="1905000" y="2057400"/>
          <p14:tracePt t="52172" x="1885950" y="2009775"/>
          <p14:tracePt t="52189" x="1885950" y="1952625"/>
          <p14:tracePt t="52205" x="1885950" y="1933575"/>
          <p14:tracePt t="52222" x="1885950" y="1924050"/>
          <p14:tracePt t="52290" x="1876425" y="1933575"/>
          <p14:tracePt t="52298" x="1876425" y="1971675"/>
          <p14:tracePt t="52302" x="1876425" y="2114550"/>
          <p14:tracePt t="52321" x="1952625" y="2457450"/>
          <p14:tracePt t="52322" x="2124075" y="3286125"/>
          <p14:tracePt t="52338" x="2190750" y="4029075"/>
          <p14:tracePt t="52355" x="2209800" y="4381500"/>
          <p14:tracePt t="52371" x="2209800" y="4829175"/>
          <p14:tracePt t="52371" x="2181225" y="4962525"/>
          <p14:tracePt t="52388" x="2152650" y="5172075"/>
          <p14:tracePt t="52405" x="2105025" y="5324475"/>
          <p14:tracePt t="52421" x="2085975" y="5400675"/>
          <p14:tracePt t="52438" x="2057400" y="5429250"/>
          <p14:tracePt t="52455" x="2038350" y="5429250"/>
          <p14:tracePt t="52505" x="2038350" y="5410200"/>
          <p14:tracePt t="52509" x="2038350" y="5381625"/>
          <p14:tracePt t="52517" x="2038350" y="5353050"/>
          <p14:tracePt t="52668" x="2047875" y="5362575"/>
          <p14:tracePt t="52677" x="2066925" y="5429250"/>
          <p14:tracePt t="52678" x="2085975" y="5534025"/>
          <p14:tracePt t="52688" x="2095500" y="5753100"/>
          <p14:tracePt t="52705" x="2076450" y="5876925"/>
          <p14:tracePt t="52721" x="1981200" y="6153150"/>
          <p14:tracePt t="52738" x="1924050" y="6276975"/>
          <p14:tracePt t="52755" x="1905000" y="6305550"/>
          <p14:tracePt t="52771" x="1876425" y="6334125"/>
          <p14:tracePt t="52788" x="1866900" y="6334125"/>
          <p14:tracePt t="52804" x="1800225" y="6191250"/>
          <p14:tracePt t="52821" x="1552575" y="5267325"/>
          <p14:tracePt t="52838" x="1390650" y="3962400"/>
          <p14:tracePt t="52855" x="1352550" y="3000375"/>
          <p14:tracePt t="52871" x="1371600" y="2562225"/>
          <p14:tracePt t="52888" x="1428750" y="2133600"/>
          <p14:tracePt t="52905" x="1447800" y="2047875"/>
          <p14:tracePt t="52921" x="1447800" y="2028825"/>
          <p14:tracePt t="52970" x="1457325" y="2028825"/>
          <p14:tracePt t="52979" x="1457325" y="2038350"/>
          <p14:tracePt t="52988" x="1466850" y="2047875"/>
          <p14:tracePt t="52988" x="1466850" y="2124075"/>
          <p14:tracePt t="53004" x="1485900" y="2257425"/>
          <p14:tracePt t="53021" x="1514475" y="2352675"/>
          <p14:tracePt t="53038" x="1543050" y="2476500"/>
          <p14:tracePt t="53054" x="1552575" y="2562225"/>
          <p14:tracePt t="53071" x="1571625" y="2590800"/>
          <p14:tracePt t="53088" x="1571625" y="2628900"/>
          <p14:tracePt t="53104" x="1571625" y="2638425"/>
          <p14:tracePt t="53945" x="1571625" y="2619375"/>
          <p14:tracePt t="53949" x="1571625" y="2600325"/>
          <p14:tracePt t="53958" x="1571625" y="2590800"/>
          <p14:tracePt t="53971" x="1562100" y="2533650"/>
          <p14:tracePt t="53976" x="1562100" y="2428875"/>
          <p14:tracePt t="53987" x="1562100" y="2381250"/>
          <p14:tracePt t="54004" x="1571625" y="2305050"/>
          <p14:tracePt t="54021" x="1590675" y="2247900"/>
          <p14:tracePt t="54037" x="1600200" y="2228850"/>
          <p14:tracePt t="54054" x="1609725" y="2219325"/>
          <p14:tracePt t="54383" x="1619250" y="2209800"/>
          <p14:tracePt t="54408" x="1638300" y="2209800"/>
          <p14:tracePt t="54416" x="1647825" y="2209800"/>
          <p14:tracePt t="54420" x="1657350" y="2209800"/>
          <p14:tracePt t="54428" x="1714500" y="2209800"/>
          <p14:tracePt t="54437" x="1800225" y="2190750"/>
          <p14:tracePt t="54454" x="1895475" y="2190750"/>
          <p14:tracePt t="54470" x="1943100" y="2190750"/>
          <p14:tracePt t="54487" x="2009775" y="2181225"/>
          <p14:tracePt t="54504" x="2057400" y="2181225"/>
          <p14:tracePt t="54520" x="2085975" y="2181225"/>
          <p14:tracePt t="54537" x="2105025" y="2181225"/>
          <p14:tracePt t="54554" x="2114550" y="2181225"/>
          <p14:tracePt t="54718" x="2114550" y="2171700"/>
          <p14:tracePt t="54842" x="2124075" y="2171700"/>
          <p14:tracePt t="54854" x="2133600" y="2162175"/>
          <p14:tracePt t="54868" x="2143125" y="2152650"/>
          <p14:tracePt t="54875" x="2152650" y="2143125"/>
          <p14:tracePt t="54876" x="2162175" y="2143125"/>
          <p14:tracePt t="54886" x="2257425" y="2095500"/>
          <p14:tracePt t="54904" x="2428875" y="2038350"/>
          <p14:tracePt t="54920" x="2628900" y="1990725"/>
          <p14:tracePt t="54937" x="2952750" y="1943100"/>
          <p14:tracePt t="54954" x="3000375" y="1933575"/>
          <p14:tracePt t="54970" x="3019425" y="1924050"/>
          <p14:tracePt t="55274" x="3028950" y="1924050"/>
          <p14:tracePt t="55299" x="3028950" y="1914525"/>
          <p14:tracePt t="55308" x="3038475" y="1914525"/>
          <p14:tracePt t="55309" x="3048000" y="1905000"/>
          <p14:tracePt t="55320" x="3105150" y="1876425"/>
          <p14:tracePt t="55337" x="3152775" y="1857375"/>
          <p14:tracePt t="55354" x="3228975" y="1828800"/>
          <p14:tracePt t="55370" x="3238500" y="1828800"/>
          <p14:tracePt t="55407" x="3248025" y="1828800"/>
          <p14:tracePt t="55432" x="3248025" y="1819275"/>
          <p14:tracePt t="55486" x="3257550" y="1819275"/>
          <p14:tracePt t="55494" x="3257550" y="1809750"/>
          <p14:tracePt t="55510" x="3267075" y="1809750"/>
          <p14:tracePt t="55519" x="3267075" y="1800225"/>
          <p14:tracePt t="55536" x="3305175" y="1781175"/>
          <p14:tracePt t="55537" x="3343275" y="1752600"/>
          <p14:tracePt t="55553" x="3419475" y="1704975"/>
          <p14:tracePt t="55570" x="3476625" y="1676400"/>
          <p14:tracePt t="55587" x="3495675" y="1657350"/>
          <p14:tracePt t="55604" x="3524250" y="1638300"/>
          <p14:tracePt t="55620" x="3543300" y="1619250"/>
          <p14:tracePt t="55637" x="3552825" y="1609725"/>
          <p14:tracePt t="55918" x="3543300" y="1600200"/>
          <p14:tracePt t="55927" x="3524250" y="1590675"/>
          <p14:tracePt t="55931" x="3448050" y="1524000"/>
          <p14:tracePt t="55936" x="3086100" y="1333500"/>
          <p14:tracePt t="55953" x="2609850" y="1209675"/>
          <p14:tracePt t="55970" x="2362200" y="1133475"/>
          <p14:tracePt t="55987" x="2171700" y="1085850"/>
          <p14:tracePt t="56003" x="1905000" y="1019175"/>
          <p14:tracePt t="56020" x="1809750" y="990600"/>
          <p14:tracePt t="56037" x="1762125" y="990600"/>
          <p14:tracePt t="56053" x="1695450" y="981075"/>
          <p14:tracePt t="56070" x="1666875" y="981075"/>
          <p14:tracePt t="56105" x="1657350" y="981075"/>
          <p14:tracePt t="56807" x="1657350" y="971550"/>
          <p14:tracePt t="56817" x="1666875" y="962025"/>
          <p14:tracePt t="56825" x="1695450" y="942975"/>
          <p14:tracePt t="56828" x="1762125" y="895350"/>
          <p14:tracePt t="56836" x="2209800" y="723900"/>
          <p14:tracePt t="56853" x="3038475" y="647700"/>
          <p14:tracePt t="56869" x="3695700" y="695325"/>
          <p14:tracePt t="56886" x="4000500" y="733425"/>
          <p14:tracePt t="56903" x="4267200" y="762000"/>
          <p14:tracePt t="56919" x="4448175" y="771525"/>
          <p14:tracePt t="56936" x="4476750" y="771525"/>
          <p14:tracePt t="57187" x="4486275" y="771525"/>
          <p14:tracePt t="57195" x="4505325" y="771525"/>
          <p14:tracePt t="57199" x="4533900" y="771525"/>
          <p14:tracePt t="57206" x="4676775" y="762000"/>
          <p14:tracePt t="57219" x="5019675" y="752475"/>
          <p14:tracePt t="57235" x="5229225" y="752475"/>
          <p14:tracePt t="57252" x="5524500" y="771525"/>
          <p14:tracePt t="57269" x="5638800" y="800100"/>
          <p14:tracePt t="57285" x="5734050" y="809625"/>
          <p14:tracePt t="57302" x="5772150" y="819150"/>
          <p14:tracePt t="57337" x="5781675" y="819150"/>
          <p14:tracePt t="58526" x="5791200" y="819150"/>
          <p14:tracePt t="58535" x="5838825" y="809625"/>
          <p14:tracePt t="58540" x="6067425" y="733425"/>
          <p14:tracePt t="58552" x="6334125" y="657225"/>
          <p14:tracePt t="58569" x="6848475" y="600075"/>
          <p14:tracePt t="58585" x="7181850" y="600075"/>
          <p14:tracePt t="58602" x="7305675" y="600075"/>
          <p14:tracePt t="58619" x="7448550" y="628650"/>
          <p14:tracePt t="58635" x="7524750" y="657225"/>
          <p14:tracePt t="58652" x="7553325" y="666750"/>
          <p14:tracePt t="58669" x="7581900" y="676275"/>
          <p14:tracePt t="58685" x="7591425" y="685800"/>
          <p14:tracePt t="58702" x="7591425" y="695325"/>
          <p14:tracePt t="59005" x="7610475" y="695325"/>
          <p14:tracePt t="59009" x="7620000" y="704850"/>
          <p14:tracePt t="59018" x="7648575" y="714375"/>
          <p14:tracePt t="59023" x="7667625" y="714375"/>
          <p14:tracePt t="59067" x="7667625" y="723900"/>
          <p14:tracePt t="60408" x="0" y="0"/>
        </p14:tracePtLst>
      </p14:laserTraceLst>
    </p:ext>
  </p:extLs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73162"/>
          </a:xfrm>
        </p:spPr>
        <p:txBody>
          <a:bodyPr>
            <a:normAutofit/>
          </a:bodyPr>
          <a:lstStyle/>
          <a:p>
            <a:r>
              <a:rPr lang="en-US" dirty="0" smtClean="0"/>
              <a:t>Initialization()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0" y="1905000"/>
            <a:ext cx="4800600" cy="25146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head = NULL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tail  = NULL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size = 0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799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68"/>
    </mc:Choice>
    <mc:Fallback xmlns="">
      <p:transition spd="slow" advTm="206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213" x="7667625" y="723900"/>
          <p14:tracePt t="2442" x="7629525" y="714375"/>
          <p14:tracePt t="2446" x="7515225" y="695325"/>
          <p14:tracePt t="2455" x="7372350" y="685800"/>
          <p14:tracePt t="2456" x="6896100" y="714375"/>
          <p14:tracePt t="2470" x="5943600" y="895350"/>
          <p14:tracePt t="2486" x="5286375" y="1047750"/>
          <p14:tracePt t="2503" x="4181475" y="1409700"/>
          <p14:tracePt t="2520" x="3771900" y="1571625"/>
          <p14:tracePt t="2536" x="3457575" y="1752600"/>
          <p14:tracePt t="2553" x="3171825" y="1895475"/>
          <p14:tracePt t="2569" x="3076575" y="1952625"/>
          <p14:tracePt t="2586" x="3057525" y="1962150"/>
          <p14:tracePt t="2831" x="3038475" y="1971675"/>
          <p14:tracePt t="2837" x="3009900" y="1981200"/>
          <p14:tracePt t="2842" x="2914650" y="2028825"/>
          <p14:tracePt t="2853" x="2771775" y="2105025"/>
          <p14:tracePt t="2853" x="2695575" y="2133600"/>
          <p14:tracePt t="2870" x="2514600" y="2190750"/>
          <p14:tracePt t="2886" x="2390775" y="2209800"/>
          <p14:tracePt t="2903" x="2295525" y="2238375"/>
          <p14:tracePt t="2920" x="2266950" y="2247900"/>
          <p14:tracePt t="2936" x="2247900" y="2247900"/>
          <p14:tracePt t="2953" x="2238375" y="2247900"/>
          <p14:tracePt t="3003" x="2228850" y="2247900"/>
          <p14:tracePt t="10278" x="2219325" y="2247900"/>
          <p14:tracePt t="10289" x="2209800" y="2257425"/>
          <p14:tracePt t="10290" x="2152650" y="2324100"/>
          <p14:tracePt t="10300" x="2047875" y="2543175"/>
          <p14:tracePt t="10317" x="1962150" y="2743200"/>
          <p14:tracePt t="10334" x="1933575" y="2943225"/>
          <p14:tracePt t="10350" x="1933575" y="3067050"/>
          <p14:tracePt t="10367" x="1933575" y="3124200"/>
          <p14:tracePt t="10384" x="1933575" y="3171825"/>
          <p14:tracePt t="10400" x="1933575" y="3200400"/>
          <p14:tracePt t="10436" x="1933575" y="3209925"/>
          <p14:tracePt t="10436" x="1933575" y="3219450"/>
          <p14:tracePt t="10479" x="1933575" y="3228975"/>
          <p14:tracePt t="10528" x="1943100" y="3228975"/>
          <p14:tracePt t="10736" x="1943100" y="3219450"/>
          <p14:tracePt t="10761" x="1943100" y="3209925"/>
          <p14:tracePt t="10781" x="1943100" y="3200400"/>
          <p14:tracePt t="10823" x="1952625" y="3190875"/>
          <p14:tracePt t="10831" x="1952625" y="3181350"/>
          <p14:tracePt t="10835" x="2000250" y="3152775"/>
          <p14:tracePt t="10850" x="2066925" y="3124200"/>
          <p14:tracePt t="10867" x="2152650" y="3076575"/>
          <p14:tracePt t="10884" x="2362200" y="2952750"/>
          <p14:tracePt t="10900" x="2543175" y="2847975"/>
          <p14:tracePt t="10917" x="2790825" y="2714625"/>
          <p14:tracePt t="10933" x="2990850" y="2628900"/>
          <p14:tracePt t="10950" x="3028950" y="2609850"/>
          <p14:tracePt t="10968" x="3076575" y="2581275"/>
          <p14:tracePt t="10983" x="3114675" y="2562225"/>
          <p14:tracePt t="11017" x="3124200" y="2562225"/>
          <p14:tracePt t="11286" x="3124200" y="2543175"/>
          <p14:tracePt t="11294" x="3124200" y="2514600"/>
          <p14:tracePt t="11305" x="3124200" y="2466975"/>
          <p14:tracePt t="11316" x="3133725" y="2390775"/>
          <p14:tracePt t="11317" x="3181350" y="2286000"/>
          <p14:tracePt t="11333" x="3209925" y="2190750"/>
          <p14:tracePt t="11350" x="3257550" y="2105025"/>
          <p14:tracePt t="11367" x="3276600" y="2076450"/>
          <p14:tracePt t="11383" x="3276600" y="2066925"/>
          <p14:tracePt t="11400" x="3286125" y="2057400"/>
          <p14:tracePt t="11510" x="3295650" y="2057400"/>
          <p14:tracePt t="11521" x="3295650" y="2047875"/>
          <p14:tracePt t="11573" x="3295650" y="2038350"/>
          <p14:tracePt t="11585" x="3305175" y="2038350"/>
          <p14:tracePt t="11606" x="3305175" y="2028825"/>
          <p14:tracePt t="11618" x="3314700" y="2028825"/>
          <p14:tracePt t="11631" x="3314700" y="2019300"/>
          <p14:tracePt t="11694" x="3314700" y="2028825"/>
          <p14:tracePt t="11698" x="3314700" y="2047875"/>
          <p14:tracePt t="11706" x="3314700" y="2066925"/>
          <p14:tracePt t="11711" x="3305175" y="2095500"/>
          <p14:tracePt t="11716" x="3295650" y="2305050"/>
          <p14:tracePt t="11733" x="3305175" y="2609850"/>
          <p14:tracePt t="11750" x="3343275" y="2790825"/>
          <p14:tracePt t="11767" x="3371850" y="2914650"/>
          <p14:tracePt t="11783" x="3429000" y="3105150"/>
          <p14:tracePt t="11800" x="3448050" y="3133725"/>
          <p14:tracePt t="11816" x="3448050" y="3171825"/>
          <p14:tracePt t="11833" x="3457575" y="3190875"/>
          <p14:tracePt t="11850" x="3457575" y="3200400"/>
          <p14:tracePt t="11934" x="3467100" y="3200400"/>
          <p14:tracePt t="11941" x="3467100" y="3190875"/>
          <p14:tracePt t="11945" x="3476625" y="3171825"/>
          <p14:tracePt t="11952" x="3505200" y="3057525"/>
          <p14:tracePt t="11967" x="3514725" y="2895600"/>
          <p14:tracePt t="11983" x="3524250" y="2781300"/>
          <p14:tracePt t="12000" x="3533775" y="2505075"/>
          <p14:tracePt t="12016" x="3533775" y="2371725"/>
          <p14:tracePt t="12033" x="3533775" y="2257425"/>
          <p14:tracePt t="12050" x="3533775" y="2181225"/>
          <p14:tracePt t="12066" x="3533775" y="2152650"/>
          <p14:tracePt t="12105" x="3533775" y="2143125"/>
          <p14:tracePt t="12155" x="3533775" y="2152650"/>
          <p14:tracePt t="12163" x="3524250" y="2181225"/>
          <p14:tracePt t="12167" x="3486150" y="2286000"/>
          <p14:tracePt t="12171" x="3438525" y="2533650"/>
          <p14:tracePt t="12183" x="3409950" y="2838450"/>
          <p14:tracePt t="12200" x="3429000" y="3248025"/>
          <p14:tracePt t="12216" x="3476625" y="3495675"/>
          <p14:tracePt t="12233" x="3495675" y="3581400"/>
          <p14:tracePt t="12250" x="3495675" y="3600450"/>
          <p14:tracePt t="12266" x="3495675" y="3609975"/>
          <p14:tracePt t="12400" x="3495675" y="3600450"/>
          <p14:tracePt t="12490" x="3505200" y="3600450"/>
          <p14:tracePt t="12495" x="3505200" y="3590925"/>
          <p14:tracePt t="12809" x="3495675" y="3590925"/>
          <p14:tracePt t="12817" x="3486150" y="3590925"/>
          <p14:tracePt t="12832" x="3438525" y="3609975"/>
          <p14:tracePt t="12833" x="3228975" y="3752850"/>
          <p14:tracePt t="12850" x="3067050" y="3857625"/>
          <p14:tracePt t="12866" x="2676525" y="4124325"/>
          <p14:tracePt t="12883" x="2505075" y="4257675"/>
          <p14:tracePt t="12900" x="2333625" y="4371975"/>
          <p14:tracePt t="12916" x="2286000" y="4410075"/>
          <p14:tracePt t="12933" x="2266950" y="4419600"/>
          <p14:tracePt t="12968" x="2257425" y="4419600"/>
          <p14:tracePt t="13057" x="2247900" y="4419600"/>
          <p14:tracePt t="13144" x="2247900" y="4429125"/>
          <p14:tracePt t="13178" x="2247900" y="4438650"/>
          <p14:tracePt t="13182" x="2238375" y="4438650"/>
          <p14:tracePt t="13219" x="2228850" y="4438650"/>
          <p14:tracePt t="13252" x="2219325" y="4429125"/>
          <p14:tracePt t="13268" x="2209800" y="4419600"/>
          <p14:tracePt t="13283" x="2200275" y="4419600"/>
          <p14:tracePt t="13288" x="2200275" y="4410075"/>
          <p14:tracePt t="13301" x="2200275" y="4400550"/>
          <p14:tracePt t="13317" x="2200275" y="4391025"/>
          <p14:tracePt t="13337" x="2200275" y="4381500"/>
          <p14:tracePt t="13350" x="2190750" y="4381500"/>
          <p14:tracePt t="13375" x="2190750" y="4371975"/>
          <p14:tracePt t="13391" x="2190750" y="4362450"/>
          <p14:tracePt t="13487" x="2190750" y="4352925"/>
          <p14:tracePt t="13501" x="2200275" y="4352925"/>
          <p14:tracePt t="13511" x="2209800" y="4352925"/>
          <p14:tracePt t="13529" x="2219325" y="4352925"/>
          <p14:tracePt t="13578" x="2228850" y="4343400"/>
          <p14:tracePt t="13586" x="2238375" y="4343400"/>
          <p14:tracePt t="13590" x="2247900" y="4333875"/>
          <p14:tracePt t="13599" x="2286000" y="4324350"/>
          <p14:tracePt t="13616" x="2343150" y="4314825"/>
          <p14:tracePt t="13632" x="2486025" y="4276725"/>
          <p14:tracePt t="13649" x="2628900" y="4229100"/>
          <p14:tracePt t="13666" x="2676525" y="4210050"/>
          <p14:tracePt t="13682" x="2762250" y="4191000"/>
          <p14:tracePt t="13699" x="2790825" y="4181475"/>
          <p14:tracePt t="13715" x="2819400" y="4171950"/>
          <p14:tracePt t="13732" x="2838450" y="4171950"/>
          <p14:tracePt t="13749" x="2838450" y="4162425"/>
          <p14:tracePt t="13851" x="2847975" y="4162425"/>
          <p14:tracePt t="14703" x="2847975" y="4152900"/>
          <p14:tracePt t="19497" x="0" y="0"/>
        </p14:tracePtLst>
      </p14:laserTraceLst>
    </p:ext>
  </p:extLs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244" y="122238"/>
            <a:ext cx="7676156" cy="563562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addFirst</a:t>
            </a:r>
            <a:r>
              <a:rPr lang="en-US" dirty="0" smtClean="0"/>
              <a:t>(e)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55330" y="914400"/>
            <a:ext cx="8712470" cy="1106652"/>
            <a:chOff x="442214" y="3998748"/>
            <a:chExt cx="8712470" cy="1106652"/>
          </a:xfrm>
        </p:grpSpPr>
        <p:grpSp>
          <p:nvGrpSpPr>
            <p:cNvPr id="5" name="Group 4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1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17" name="Rectangle 16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5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6" name="Rectangle 15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3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4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9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0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1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2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22" name="Rectangle 21"/>
          <p:cNvSpPr/>
          <p:nvPr/>
        </p:nvSpPr>
        <p:spPr>
          <a:xfrm>
            <a:off x="774311" y="278305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3" name="Line 26"/>
          <p:cNvSpPr>
            <a:spLocks noChangeShapeType="1"/>
          </p:cNvSpPr>
          <p:nvPr/>
        </p:nvSpPr>
        <p:spPr bwMode="auto">
          <a:xfrm flipH="1" flipV="1">
            <a:off x="1174420" y="1902705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000898" y="2779205"/>
            <a:ext cx="593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tail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5" name="Line 26"/>
          <p:cNvSpPr>
            <a:spLocks noChangeShapeType="1"/>
          </p:cNvSpPr>
          <p:nvPr/>
        </p:nvSpPr>
        <p:spPr bwMode="auto">
          <a:xfrm flipH="1" flipV="1">
            <a:off x="7262340" y="1981028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355330" y="3657600"/>
            <a:ext cx="8712470" cy="1106652"/>
            <a:chOff x="442214" y="3998748"/>
            <a:chExt cx="8712470" cy="1106652"/>
          </a:xfrm>
        </p:grpSpPr>
        <p:grpSp>
          <p:nvGrpSpPr>
            <p:cNvPr id="27" name="Group 26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41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42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3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39" name="Rectangle 38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40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37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38" name="Rectangle 37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35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36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1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3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4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44" name="Rectangle 43"/>
          <p:cNvSpPr/>
          <p:nvPr/>
        </p:nvSpPr>
        <p:spPr>
          <a:xfrm>
            <a:off x="2397228" y="5937443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45" name="Line 26"/>
          <p:cNvSpPr>
            <a:spLocks noChangeShapeType="1"/>
          </p:cNvSpPr>
          <p:nvPr/>
        </p:nvSpPr>
        <p:spPr bwMode="auto">
          <a:xfrm flipH="1" flipV="1">
            <a:off x="1546010" y="6168276"/>
            <a:ext cx="851218" cy="79113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7000898" y="5522405"/>
            <a:ext cx="593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tail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47" name="Line 26"/>
          <p:cNvSpPr>
            <a:spLocks noChangeShapeType="1"/>
          </p:cNvSpPr>
          <p:nvPr/>
        </p:nvSpPr>
        <p:spPr bwMode="auto">
          <a:xfrm flipH="1" flipV="1">
            <a:off x="7262340" y="4724228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48" name="Rectangle 20"/>
          <p:cNvSpPr>
            <a:spLocks noChangeArrowheads="1"/>
          </p:cNvSpPr>
          <p:nvPr/>
        </p:nvSpPr>
        <p:spPr bwMode="auto">
          <a:xfrm>
            <a:off x="191771" y="5753237"/>
            <a:ext cx="998604" cy="9883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&lt;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P5,5&gt;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9" name="Rectangle 24"/>
          <p:cNvSpPr>
            <a:spLocks noChangeArrowheads="1"/>
          </p:cNvSpPr>
          <p:nvPr/>
        </p:nvSpPr>
        <p:spPr bwMode="auto">
          <a:xfrm>
            <a:off x="1190375" y="5753237"/>
            <a:ext cx="384155" cy="9883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0" name="Line 26"/>
          <p:cNvSpPr>
            <a:spLocks noChangeShapeType="1"/>
          </p:cNvSpPr>
          <p:nvPr/>
        </p:nvSpPr>
        <p:spPr bwMode="auto">
          <a:xfrm flipH="1" flipV="1">
            <a:off x="1174421" y="4645905"/>
            <a:ext cx="203016" cy="133816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oval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-202329" y="5255332"/>
            <a:ext cx="2113921" cy="1905000"/>
          </a:xfrm>
          <a:prstGeom prst="ellipse">
            <a:avLst/>
          </a:prstGeom>
          <a:solidFill>
            <a:srgbClr val="92D050">
              <a:alpha val="5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Content Placeholder 2"/>
          <p:cNvSpPr>
            <a:spLocks noGrp="1"/>
          </p:cNvSpPr>
          <p:nvPr>
            <p:ph idx="1"/>
          </p:nvPr>
        </p:nvSpPr>
        <p:spPr>
          <a:xfrm>
            <a:off x="2181328" y="1107679"/>
            <a:ext cx="6886472" cy="4759721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600" b="1" dirty="0"/>
              <a:t>Algorithm </a:t>
            </a:r>
            <a:r>
              <a:rPr lang="en-US" sz="2600" dirty="0" err="1"/>
              <a:t>addFirst</a:t>
            </a:r>
            <a:r>
              <a:rPr lang="en-US" sz="2600" dirty="0"/>
              <a:t>(</a:t>
            </a:r>
            <a:r>
              <a:rPr lang="en-US" sz="2600" i="1" dirty="0"/>
              <a:t>e</a:t>
            </a:r>
            <a:r>
              <a:rPr lang="en-US" sz="2600" dirty="0"/>
              <a:t>):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sz="2600" dirty="0" err="1" smtClean="0"/>
              <a:t>newnode</a:t>
            </a:r>
            <a:r>
              <a:rPr lang="en-US" sz="2600" dirty="0" smtClean="0"/>
              <a:t> </a:t>
            </a:r>
            <a:r>
              <a:rPr lang="en-US" sz="2600" dirty="0"/>
              <a:t>= Node(</a:t>
            </a:r>
            <a:r>
              <a:rPr lang="en-US" sz="2600" i="1" dirty="0"/>
              <a:t>e</a:t>
            </a:r>
            <a:r>
              <a:rPr lang="en-US" sz="2600" dirty="0"/>
              <a:t>) </a:t>
            </a:r>
            <a:endParaRPr lang="en-US" sz="2600" dirty="0" smtClean="0"/>
          </a:p>
          <a:p>
            <a:pPr marL="400050" lvl="1" indent="0">
              <a:lnSpc>
                <a:spcPct val="150000"/>
              </a:lnSpc>
              <a:buNone/>
            </a:pPr>
            <a:r>
              <a:rPr lang="en-US" sz="2600" dirty="0" err="1" smtClean="0"/>
              <a:t>newnode.next</a:t>
            </a:r>
            <a:r>
              <a:rPr lang="en-US" sz="2600" dirty="0" smtClean="0"/>
              <a:t> </a:t>
            </a:r>
            <a:r>
              <a:rPr lang="en-US" sz="2600" dirty="0"/>
              <a:t>= head </a:t>
            </a:r>
            <a:endParaRPr lang="en-US" sz="2600" dirty="0" smtClean="0"/>
          </a:p>
          <a:p>
            <a:pPr marL="400050" lvl="1" indent="0">
              <a:lnSpc>
                <a:spcPct val="150000"/>
              </a:lnSpc>
              <a:buNone/>
            </a:pPr>
            <a:r>
              <a:rPr lang="en-US" sz="2600" dirty="0" smtClean="0"/>
              <a:t>head </a:t>
            </a:r>
            <a:r>
              <a:rPr lang="en-US" sz="2600" dirty="0"/>
              <a:t>= </a:t>
            </a:r>
            <a:r>
              <a:rPr lang="en-US" sz="2600" dirty="0" err="1" smtClean="0"/>
              <a:t>newnode</a:t>
            </a:r>
            <a:endParaRPr lang="en-US" sz="2600" dirty="0" smtClean="0"/>
          </a:p>
          <a:p>
            <a:pPr marL="400050" lvl="1" indent="0">
              <a:lnSpc>
                <a:spcPct val="150000"/>
              </a:lnSpc>
              <a:buNone/>
            </a:pPr>
            <a:r>
              <a:rPr lang="en-US" sz="2600" b="1" i="1" dirty="0" smtClean="0"/>
              <a:t>If</a:t>
            </a:r>
            <a:r>
              <a:rPr lang="en-US" sz="2600" dirty="0" smtClean="0"/>
              <a:t> tail == NULL </a:t>
            </a:r>
            <a:r>
              <a:rPr lang="en-US" sz="2600" b="1" i="1" dirty="0" smtClean="0"/>
              <a:t>then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sz="2600" dirty="0"/>
              <a:t>	</a:t>
            </a:r>
            <a:r>
              <a:rPr lang="en-US" sz="2600" dirty="0" smtClean="0"/>
              <a:t>tail = head</a:t>
            </a:r>
            <a:endParaRPr lang="en-US" sz="2600" dirty="0"/>
          </a:p>
          <a:p>
            <a:pPr marL="400050" lvl="1" indent="0">
              <a:lnSpc>
                <a:spcPct val="150000"/>
              </a:lnSpc>
              <a:buNone/>
            </a:pPr>
            <a:r>
              <a:rPr lang="en-US" sz="2600" dirty="0"/>
              <a:t>size = </a:t>
            </a:r>
            <a:r>
              <a:rPr lang="en-US" sz="2600" dirty="0" smtClean="0"/>
              <a:t>size+1                        </a:t>
            </a:r>
            <a:endParaRPr lang="en-US" sz="2600" dirty="0"/>
          </a:p>
        </p:txBody>
      </p:sp>
      <p:sp>
        <p:nvSpPr>
          <p:cNvPr id="54" name="Rectangle 53"/>
          <p:cNvSpPr/>
          <p:nvPr/>
        </p:nvSpPr>
        <p:spPr>
          <a:xfrm>
            <a:off x="6928884" y="4569444"/>
            <a:ext cx="10823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O(1)</a:t>
            </a:r>
            <a:endParaRPr lang="en-US" sz="3600" b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Footer Placeholder 5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sp>
        <p:nvSpPr>
          <p:cNvPr id="56" name="Rectangle 55"/>
          <p:cNvSpPr/>
          <p:nvPr/>
        </p:nvSpPr>
        <p:spPr>
          <a:xfrm>
            <a:off x="54412" y="4828916"/>
            <a:ext cx="13131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err="1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newnode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57" name="Line 26"/>
          <p:cNvSpPr>
            <a:spLocks noChangeShapeType="1"/>
          </p:cNvSpPr>
          <p:nvPr/>
        </p:nvSpPr>
        <p:spPr bwMode="auto">
          <a:xfrm flipH="1">
            <a:off x="533399" y="5215775"/>
            <a:ext cx="0" cy="537462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38863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305"/>
    </mc:Choice>
    <mc:Fallback xmlns="">
      <p:transition spd="slow" advTm="2483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4" grpId="0"/>
      <p:bldP spid="45" grpId="0" animBg="1"/>
      <p:bldP spid="46" grpId="0"/>
      <p:bldP spid="47" grpId="0" animBg="1"/>
      <p:bldP spid="48" grpId="0" animBg="1"/>
      <p:bldP spid="49" grpId="0" animBg="1"/>
      <p:bldP spid="50" grpId="0" animBg="1"/>
      <p:bldP spid="51" grpId="0" animBg="1"/>
      <p:bldP spid="53" grpId="0" uiExpand="1" build="p" animBg="1"/>
      <p:bldP spid="54" grpId="0"/>
      <p:bldP spid="56" grpId="0"/>
      <p:bldP spid="57" grpId="0" animBg="1"/>
    </p:bldLst>
  </p:timing>
  <p:extLst mod="1">
    <p:ext uri="{3A86A75C-4F4B-4683-9AE1-C65F6400EC91}">
      <p14:laserTraceLst xmlns:p14="http://schemas.microsoft.com/office/powerpoint/2010/main">
        <p14:tracePtLst>
          <p14:tracePt t="2099" x="2847975" y="4152900"/>
          <p14:tracePt t="2844" x="2847975" y="4143375"/>
          <p14:tracePt t="2848" x="2867025" y="4105275"/>
          <p14:tracePt t="2859" x="2886075" y="4048125"/>
          <p14:tracePt t="2861" x="2971800" y="3762375"/>
          <p14:tracePt t="2876" x="3028950" y="3495675"/>
          <p14:tracePt t="2892" x="3209925" y="2886075"/>
          <p14:tracePt t="2910" x="3486150" y="2257425"/>
          <p14:tracePt t="2926" x="3676650" y="1905000"/>
          <p14:tracePt t="2943" x="3886200" y="1571625"/>
          <p14:tracePt t="2959" x="3943350" y="1514475"/>
          <p14:tracePt t="2976" x="3962400" y="1504950"/>
          <p14:tracePt t="3195" x="3962400" y="1495425"/>
          <p14:tracePt t="3199" x="3962400" y="1438275"/>
          <p14:tracePt t="3202" x="3962400" y="1333500"/>
          <p14:tracePt t="3209" x="3962400" y="971550"/>
          <p14:tracePt t="3226" x="3971925" y="733425"/>
          <p14:tracePt t="3242" x="4000500" y="495300"/>
          <p14:tracePt t="3260" x="4019550" y="409575"/>
          <p14:tracePt t="3276" x="4029075" y="381000"/>
          <p14:tracePt t="3293" x="4029075" y="371475"/>
          <p14:tracePt t="3354" x="4029075" y="381000"/>
          <p14:tracePt t="3378" x="4029075" y="390525"/>
          <p14:tracePt t="4061" x="4029075" y="400050"/>
          <p14:tracePt t="4069" x="4038600" y="400050"/>
          <p14:tracePt t="4082" x="4048125" y="400050"/>
          <p14:tracePt t="4085" x="4048125" y="409575"/>
          <p14:tracePt t="4097" x="4057650" y="409575"/>
          <p14:tracePt t="4108" x="4057650" y="419100"/>
          <p14:tracePt t="4126" x="4067175" y="419100"/>
          <p14:tracePt t="4393" x="4076700" y="419100"/>
          <p14:tracePt t="4417" x="4086225" y="428625"/>
          <p14:tracePt t="4428" x="4086225" y="438150"/>
          <p14:tracePt t="4437" x="4095750" y="447675"/>
          <p14:tracePt t="4442" x="4105275" y="447675"/>
          <p14:tracePt t="4443" x="4124325" y="457200"/>
          <p14:tracePt t="4459" x="4143375" y="476250"/>
          <p14:tracePt t="4476" x="4181475" y="476250"/>
          <p14:tracePt t="4492" x="4200525" y="485775"/>
          <p14:tracePt t="4509" x="4238625" y="485775"/>
          <p14:tracePt t="4526" x="4276725" y="485775"/>
          <p14:tracePt t="4542" x="4286250" y="485775"/>
          <p14:tracePt t="4559" x="4314825" y="485775"/>
          <p14:tracePt t="4576" x="4333875" y="485775"/>
          <p14:tracePt t="4592" x="4343400" y="485775"/>
          <p14:tracePt t="4609" x="4362450" y="485775"/>
          <p14:tracePt t="4825" x="4381500" y="485775"/>
          <p14:tracePt t="4830" x="4410075" y="485775"/>
          <p14:tracePt t="4831" x="4438650" y="485775"/>
          <p14:tracePt t="4842" x="4667250" y="485775"/>
          <p14:tracePt t="4858" x="4772025" y="485775"/>
          <p14:tracePt t="4876" x="4819650" y="495300"/>
          <p14:tracePt t="4892" x="4857750" y="495300"/>
          <p14:tracePt t="4909" x="4867275" y="495300"/>
          <p14:tracePt t="4975" x="4876800" y="495300"/>
          <p14:tracePt t="4995" x="4886325" y="495300"/>
          <p14:tracePt t="5020" x="4895850" y="495300"/>
          <p14:tracePt t="5023" x="4905375" y="495300"/>
          <p14:tracePt t="5032" x="4914900" y="495300"/>
          <p14:tracePt t="5036" x="4953000" y="495300"/>
          <p14:tracePt t="5042" x="5010150" y="495300"/>
          <p14:tracePt t="5059" x="5038725" y="485775"/>
          <p14:tracePt t="5076" x="5067300" y="485775"/>
          <p14:tracePt t="5092" x="5114925" y="485775"/>
          <p14:tracePt t="5109" x="5181600" y="476250"/>
          <p14:tracePt t="5125" x="5219700" y="476250"/>
          <p14:tracePt t="5142" x="5248275" y="466725"/>
          <p14:tracePt t="5159" x="5267325" y="466725"/>
          <p14:tracePt t="5360" x="5257800" y="476250"/>
          <p14:tracePt t="5365" x="5238750" y="476250"/>
          <p14:tracePt t="5369" x="5172075" y="485775"/>
          <p14:tracePt t="5377" x="4733925" y="485775"/>
          <p14:tracePt t="5391" x="3590925" y="504825"/>
          <p14:tracePt t="5408" x="2695575" y="638175"/>
          <p14:tracePt t="5425" x="1419225" y="904875"/>
          <p14:tracePt t="5442" x="571500" y="1209675"/>
          <p14:tracePt t="5458" x="295275" y="1371600"/>
          <p14:tracePt t="5475" x="66675" y="1581150"/>
          <p14:tracePt t="5492" x="0" y="1733550"/>
          <p14:tracePt t="5492" x="0" y="1781175"/>
          <p14:tracePt t="5509" x="0" y="1847850"/>
          <p14:tracePt t="5525" x="0" y="1895475"/>
          <p14:tracePt t="5542" x="0" y="1952625"/>
          <p14:tracePt t="5559" x="9525" y="1981200"/>
          <p14:tracePt t="5576" x="28575" y="1981200"/>
          <p14:tracePt t="5592" x="66675" y="1990725"/>
          <p14:tracePt t="5609" x="133350" y="1990725"/>
          <p14:tracePt t="5626" x="190500" y="1990725"/>
          <p14:tracePt t="5642" x="238125" y="1990725"/>
          <p14:tracePt t="5658" x="266700" y="2009775"/>
          <p14:tracePt t="5675" x="276225" y="2028825"/>
          <p14:tracePt t="5692" x="295275" y="2057400"/>
          <p14:tracePt t="5708" x="314325" y="2095500"/>
          <p14:tracePt t="5725" x="371475" y="2124075"/>
          <p14:tracePt t="5741" x="428625" y="2143125"/>
          <p14:tracePt t="5758" x="485775" y="2152650"/>
          <p14:tracePt t="5775" x="542925" y="2152650"/>
          <p14:tracePt t="5792" x="628650" y="2162175"/>
          <p14:tracePt t="5809" x="657225" y="2152650"/>
          <p14:tracePt t="5825" x="752475" y="2105025"/>
          <p14:tracePt t="5842" x="1028700" y="1990725"/>
          <p14:tracePt t="5858" x="1114425" y="1952625"/>
          <p14:tracePt t="5875" x="1181100" y="1895475"/>
          <p14:tracePt t="5875" x="1200150" y="1876425"/>
          <p14:tracePt t="5893" x="1219200" y="1838325"/>
          <p14:tracePt t="5908" x="1228725" y="1762125"/>
          <p14:tracePt t="5925" x="1162050" y="1514475"/>
          <p14:tracePt t="5942" x="1057275" y="1295400"/>
          <p14:tracePt t="5958" x="1019175" y="1247775"/>
          <p14:tracePt t="5975" x="981075" y="1200150"/>
          <p14:tracePt t="5992" x="942975" y="1190625"/>
          <p14:tracePt t="6009" x="904875" y="1190625"/>
          <p14:tracePt t="6025" x="838200" y="1190625"/>
          <p14:tracePt t="6042" x="800100" y="1190625"/>
          <p14:tracePt t="6042" x="790575" y="1190625"/>
          <p14:tracePt t="6060" x="762000" y="1190625"/>
          <p14:tracePt t="6076" x="714375" y="1200150"/>
          <p14:tracePt t="6093" x="695325" y="1228725"/>
          <p14:tracePt t="6109" x="628650" y="1285875"/>
          <p14:tracePt t="6126" x="590550" y="1352550"/>
          <p14:tracePt t="6143" x="571500" y="1419225"/>
          <p14:tracePt t="6160" x="561975" y="1533525"/>
          <p14:tracePt t="6176" x="638175" y="1800225"/>
          <p14:tracePt t="6193" x="828675" y="2066925"/>
          <p14:tracePt t="6210" x="1009650" y="2181225"/>
          <p14:tracePt t="6226" x="1228725" y="2286000"/>
          <p14:tracePt t="6242" x="1409700" y="2352675"/>
          <p14:tracePt t="6260" x="1457325" y="2362200"/>
          <p14:tracePt t="6276" x="1524000" y="2371725"/>
          <p14:tracePt t="6293" x="1590675" y="2362200"/>
          <p14:tracePt t="6310" x="1666875" y="2324100"/>
          <p14:tracePt t="6326" x="1724025" y="2266950"/>
          <p14:tracePt t="6342" x="1743075" y="2238375"/>
          <p14:tracePt t="6359" x="1790700" y="2190750"/>
          <p14:tracePt t="6359" x="1800225" y="2171700"/>
          <p14:tracePt t="6376" x="1819275" y="2133600"/>
          <p14:tracePt t="6392" x="1838325" y="1933575"/>
          <p14:tracePt t="6410" x="1828800" y="1714500"/>
          <p14:tracePt t="6426" x="1685925" y="1381125"/>
          <p14:tracePt t="6443" x="1552575" y="1181100"/>
          <p14:tracePt t="6459" x="1381125" y="1009650"/>
          <p14:tracePt t="6459" x="1333500" y="990600"/>
          <p14:tracePt t="6476" x="1238250" y="952500"/>
          <p14:tracePt t="6493" x="1123950" y="933450"/>
          <p14:tracePt t="6509" x="1009650" y="952500"/>
          <p14:tracePt t="6526" x="885825" y="1019175"/>
          <p14:tracePt t="6543" x="781050" y="1104900"/>
          <p14:tracePt t="6559" x="685800" y="1209675"/>
          <p14:tracePt t="6559" x="647700" y="1257300"/>
          <p14:tracePt t="6576" x="571500" y="1362075"/>
          <p14:tracePt t="6593" x="523875" y="1485900"/>
          <p14:tracePt t="6609" x="495300" y="1628775"/>
          <p14:tracePt t="6626" x="514350" y="1809750"/>
          <p14:tracePt t="6643" x="552450" y="1905000"/>
          <p14:tracePt t="6659" x="685800" y="2019300"/>
          <p14:tracePt t="6676" x="866775" y="2114550"/>
          <p14:tracePt t="6693" x="1000125" y="2143125"/>
          <p14:tracePt t="6709" x="1209675" y="2152650"/>
          <p14:tracePt t="6726" x="1276350" y="2152650"/>
          <p14:tracePt t="6743" x="1371600" y="2114550"/>
          <p14:tracePt t="6759" x="1428750" y="2047875"/>
          <p14:tracePt t="6776" x="1485900" y="1962150"/>
          <p14:tracePt t="6792" x="1562100" y="1676400"/>
          <p14:tracePt t="6809" x="1514475" y="1333500"/>
          <p14:tracePt t="6825" x="1438275" y="1133475"/>
          <p14:tracePt t="6842" x="1295400" y="857250"/>
          <p14:tracePt t="6859" x="1133475" y="666750"/>
          <p14:tracePt t="6876" x="1047750" y="609600"/>
          <p14:tracePt t="6892" x="990600" y="581025"/>
          <p14:tracePt t="6910" x="933450" y="561975"/>
          <p14:tracePt t="6926" x="790575" y="590550"/>
          <p14:tracePt t="6942" x="628650" y="704850"/>
          <p14:tracePt t="6959" x="495300" y="838200"/>
          <p14:tracePt t="6976" x="381000" y="1000125"/>
          <p14:tracePt t="6992" x="342900" y="1104900"/>
          <p14:tracePt t="7009" x="333375" y="1228725"/>
          <p14:tracePt t="7026" x="390525" y="1485900"/>
          <p14:tracePt t="7042" x="542925" y="1724025"/>
          <p14:tracePt t="7059" x="723900" y="1838325"/>
          <p14:tracePt t="7075" x="962025" y="1952625"/>
          <p14:tracePt t="7092" x="1257300" y="1981200"/>
          <p14:tracePt t="7109" x="1524000" y="1962150"/>
          <p14:tracePt t="7125" x="1733550" y="1885950"/>
          <p14:tracePt t="7142" x="1914525" y="1762125"/>
          <p14:tracePt t="7158" x="2019300" y="1581150"/>
          <p14:tracePt t="7175" x="2028825" y="1371600"/>
          <p14:tracePt t="7192" x="1905000" y="1028700"/>
          <p14:tracePt t="7209" x="1714500" y="733425"/>
          <p14:tracePt t="7226" x="1619250" y="619125"/>
          <p14:tracePt t="7242" x="1524000" y="533400"/>
          <p14:tracePt t="7259" x="1352550" y="504825"/>
          <p14:tracePt t="7275" x="1228725" y="504825"/>
          <p14:tracePt t="7292" x="1104900" y="533400"/>
          <p14:tracePt t="7309" x="762000" y="781050"/>
          <p14:tracePt t="7326" x="657225" y="895350"/>
          <p14:tracePt t="7342" x="581025" y="1019175"/>
          <p14:tracePt t="7359" x="523875" y="1181100"/>
          <p14:tracePt t="7375" x="514350" y="1343025"/>
          <p14:tracePt t="7392" x="561975" y="1495425"/>
          <p14:tracePt t="7409" x="742950" y="1714500"/>
          <p14:tracePt t="7425" x="1019175" y="1857375"/>
          <p14:tracePt t="7442" x="1219200" y="1924050"/>
          <p14:tracePt t="7459" x="1495425" y="1914525"/>
          <p14:tracePt t="7475" x="1752600" y="1800225"/>
          <p14:tracePt t="7492" x="1905000" y="1685925"/>
          <p14:tracePt t="7509" x="1962150" y="1476375"/>
          <p14:tracePt t="7525" x="1962150" y="1247775"/>
          <p14:tracePt t="7542" x="1809750" y="885825"/>
          <p14:tracePt t="7559" x="1628775" y="619125"/>
          <p14:tracePt t="7575" x="1543050" y="533400"/>
          <p14:tracePt t="7592" x="1466850" y="485775"/>
          <p14:tracePt t="7592" x="1438275" y="476250"/>
          <p14:tracePt t="7609" x="1352550" y="466725"/>
          <p14:tracePt t="7625" x="1200150" y="495300"/>
          <p14:tracePt t="7642" x="1066800" y="571500"/>
          <p14:tracePt t="7642" x="1000125" y="638175"/>
          <p14:tracePt t="7659" x="866775" y="771525"/>
          <p14:tracePt t="7675" x="752475" y="981075"/>
          <p14:tracePt t="7691" x="714375" y="1104900"/>
          <p14:tracePt t="7709" x="723900" y="1352550"/>
          <p14:tracePt t="7725" x="847725" y="1600200"/>
          <p14:tracePt t="7742" x="1181100" y="1800225"/>
          <p14:tracePt t="7768" x="1238250" y="1819275"/>
          <p14:tracePt t="7775" x="1466850" y="1838325"/>
          <p14:tracePt t="7792" x="1590675" y="1828800"/>
          <p14:tracePt t="7809" x="1676400" y="1790700"/>
          <p14:tracePt t="7825" x="1790700" y="1685925"/>
          <p14:tracePt t="7842" x="1838325" y="1447800"/>
          <p14:tracePt t="7859" x="1762125" y="1171575"/>
          <p14:tracePt t="7876" x="1666875" y="990600"/>
          <p14:tracePt t="7892" x="1514475" y="847725"/>
          <p14:tracePt t="7908" x="1409700" y="771525"/>
          <p14:tracePt t="7926" x="1371600" y="752475"/>
          <p14:tracePt t="7942" x="1295400" y="762000"/>
          <p14:tracePt t="7959" x="1162050" y="847725"/>
          <p14:tracePt t="7975" x="1095375" y="933450"/>
          <p14:tracePt t="7992" x="981075" y="1133475"/>
          <p14:tracePt t="8008" x="962025" y="1295400"/>
          <p14:tracePt t="8025" x="962025" y="1400175"/>
          <p14:tracePt t="8042" x="990600" y="1552575"/>
          <p14:tracePt t="8058" x="1066800" y="1666875"/>
          <p14:tracePt t="8075" x="1104900" y="1704975"/>
          <p14:tracePt t="8092" x="1181100" y="1733550"/>
          <p14:tracePt t="8108" x="1276350" y="1743075"/>
          <p14:tracePt t="8125" x="1419225" y="1695450"/>
          <p14:tracePt t="8142" x="1533525" y="1628775"/>
          <p14:tracePt t="8159" x="1609725" y="1562100"/>
          <p14:tracePt t="8175" x="1619250" y="1371600"/>
          <p14:tracePt t="8192" x="1533525" y="1171575"/>
          <p14:tracePt t="8208" x="1352550" y="923925"/>
          <p14:tracePt t="8225" x="1200150" y="790575"/>
          <p14:tracePt t="8242" x="1104900" y="752475"/>
          <p14:tracePt t="8259" x="942975" y="733425"/>
          <p14:tracePt t="8275" x="781050" y="781050"/>
          <p14:tracePt t="8292" x="638175" y="885825"/>
          <p14:tracePt t="8309" x="504825" y="1028700"/>
          <p14:tracePt t="8325" x="438150" y="1190625"/>
          <p14:tracePt t="8342" x="428625" y="1295400"/>
          <p14:tracePt t="8358" x="438150" y="1352550"/>
          <p14:tracePt t="8375" x="523875" y="1447800"/>
          <p14:tracePt t="8392" x="666750" y="1524000"/>
          <p14:tracePt t="8408" x="790575" y="1552575"/>
          <p14:tracePt t="8425" x="990600" y="1571625"/>
          <p14:tracePt t="8441" x="1219200" y="1514475"/>
          <p14:tracePt t="8458" x="1362075" y="1457325"/>
          <p14:tracePt t="8475" x="1466850" y="1362075"/>
          <p14:tracePt t="8492" x="1485900" y="1209675"/>
          <p14:tracePt t="8508" x="1362075" y="1009650"/>
          <p14:tracePt t="8525" x="1181100" y="723900"/>
          <p14:tracePt t="8542" x="1066800" y="600075"/>
          <p14:tracePt t="8558" x="1000125" y="552450"/>
          <p14:tracePt t="8575" x="885825" y="542925"/>
          <p14:tracePt t="8592" x="742950" y="600075"/>
          <p14:tracePt t="8608" x="638175" y="685800"/>
          <p14:tracePt t="8625" x="552450" y="819150"/>
          <p14:tracePt t="8641" x="542925" y="1066800"/>
          <p14:tracePt t="8658" x="609600" y="1238250"/>
          <p14:tracePt t="8675" x="742950" y="1371600"/>
          <p14:tracePt t="8692" x="914400" y="1447800"/>
          <p14:tracePt t="8708" x="952500" y="1466850"/>
          <p14:tracePt t="8725" x="1000125" y="1476375"/>
          <p14:tracePt t="8742" x="1000125" y="1485900"/>
          <p14:tracePt t="9107" x="0" y="0"/>
        </p14:tracePtLst>
        <p14:tracePtLst>
          <p14:tracePt t="11570" x="1000125" y="1485900"/>
          <p14:tracePt t="14784" x="0" y="0"/>
        </p14:tracePtLst>
        <p14:tracePtLst>
          <p14:tracePt t="18950" x="1000125" y="1485900"/>
          <p14:tracePt t="19645" x="1000125" y="1495425"/>
          <p14:tracePt t="19650" x="990600" y="1504950"/>
          <p14:tracePt t="19659" x="981075" y="1533525"/>
          <p14:tracePt t="19663" x="971550" y="1552575"/>
          <p14:tracePt t="19669" x="933450" y="1628775"/>
          <p14:tracePt t="19686" x="904875" y="2009775"/>
          <p14:tracePt t="19704" x="990600" y="2476500"/>
          <p14:tracePt t="19720" x="1285875" y="3352800"/>
          <p14:tracePt t="19737" x="1514475" y="3990975"/>
          <p14:tracePt t="19754" x="1628775" y="4314825"/>
          <p14:tracePt t="19771" x="1666875" y="4457700"/>
          <p14:tracePt t="19787" x="1676400" y="4486275"/>
          <p14:tracePt t="19803" x="1676400" y="4495800"/>
          <p14:tracePt t="20042" x="1676400" y="4505325"/>
          <p14:tracePt t="20046" x="1647825" y="4543425"/>
          <p14:tracePt t="20054" x="1581150" y="4619625"/>
          <p14:tracePt t="20058" x="1457325" y="4762500"/>
          <p14:tracePt t="20069" x="1333500" y="4981575"/>
          <p14:tracePt t="20087" x="1285875" y="5133975"/>
          <p14:tracePt t="20104" x="1238250" y="5276850"/>
          <p14:tracePt t="20120" x="1209675" y="5372100"/>
          <p14:tracePt t="20137" x="1190625" y="5419725"/>
          <p14:tracePt t="20153" x="1190625" y="5457825"/>
          <p14:tracePt t="20170" x="1190625" y="5467350"/>
          <p14:tracePt t="20285" x="1190625" y="5457825"/>
          <p14:tracePt t="20300" x="1190625" y="5438775"/>
          <p14:tracePt t="20307" x="1200150" y="5419725"/>
          <p14:tracePt t="20310" x="1209675" y="5391150"/>
          <p14:tracePt t="20320" x="1419225" y="4962525"/>
          <p14:tracePt t="20336" x="1628775" y="4667250"/>
          <p14:tracePt t="20353" x="1828800" y="4391025"/>
          <p14:tracePt t="20369" x="2171700" y="4010025"/>
          <p14:tracePt t="20386" x="2543175" y="3667125"/>
          <p14:tracePt t="20403" x="2771775" y="3476625"/>
          <p14:tracePt t="20419" x="3162300" y="3267075"/>
          <p14:tracePt t="20436" x="3257550" y="3248025"/>
          <p14:tracePt t="20453" x="3276600" y="3248025"/>
          <p14:tracePt t="20665" x="3276600" y="3238500"/>
          <p14:tracePt t="20668" x="3276600" y="3152775"/>
          <p14:tracePt t="20676" x="3286125" y="2990850"/>
          <p14:tracePt t="20680" x="3314700" y="2790825"/>
          <p14:tracePt t="20686" x="3495675" y="2228850"/>
          <p14:tracePt t="20702" x="3752850" y="1809750"/>
          <p14:tracePt t="20720" x="3905250" y="1543050"/>
          <p14:tracePt t="20736" x="4010025" y="1333500"/>
          <p14:tracePt t="20753" x="4067175" y="1257300"/>
          <p14:tracePt t="20769" x="4086225" y="1219200"/>
          <p14:tracePt t="20786" x="4105275" y="1200150"/>
          <p14:tracePt t="20898" x="4105275" y="1190625"/>
          <p14:tracePt t="20940" x="4114800" y="1190625"/>
          <p14:tracePt t="20961" x="4114800" y="1181100"/>
          <p14:tracePt t="20965" x="4124325" y="1181100"/>
          <p14:tracePt t="20976" x="4124325" y="1171575"/>
          <p14:tracePt t="20986" x="4143375" y="1171575"/>
          <p14:tracePt t="20987" x="4162425" y="1152525"/>
          <p14:tracePt t="21002" x="4200525" y="1123950"/>
          <p14:tracePt t="21019" x="4238625" y="1085850"/>
          <p14:tracePt t="21036" x="4286250" y="1038225"/>
          <p14:tracePt t="21053" x="4314825" y="1009650"/>
          <p14:tracePt t="21070" x="4343400" y="1000125"/>
          <p14:tracePt t="21086" x="4352925" y="1000125"/>
          <p14:tracePt t="21104" x="4362450" y="1000125"/>
          <p14:tracePt t="21173" x="4371975" y="1000125"/>
          <p14:tracePt t="21211" x="4381500" y="1000125"/>
          <p14:tracePt t="21243" x="4391025" y="1000125"/>
          <p14:tracePt t="21353" x="4391025" y="1009650"/>
          <p14:tracePt t="21367" x="4381500" y="1028700"/>
          <p14:tracePt t="21375" x="4352925" y="1085850"/>
          <p14:tracePt t="21379" x="4267200" y="1181100"/>
          <p14:tracePt t="21385" x="3867150" y="1628775"/>
          <p14:tracePt t="21402" x="3343275" y="2247900"/>
          <p14:tracePt t="21420" x="3028950" y="2657475"/>
          <p14:tracePt t="21436" x="2647950" y="3171825"/>
          <p14:tracePt t="21453" x="2295525" y="3657600"/>
          <p14:tracePt t="21470" x="2114550" y="3886200"/>
          <p14:tracePt t="21470" x="2038350" y="4000500"/>
          <p14:tracePt t="21486" x="1819275" y="4248150"/>
          <p14:tracePt t="21503" x="1724025" y="4314825"/>
          <p14:tracePt t="21519" x="1676400" y="4352925"/>
          <p14:tracePt t="21536" x="1666875" y="4362450"/>
          <p14:tracePt t="21726" x="1657350" y="4362450"/>
          <p14:tracePt t="22407" x="0" y="0"/>
        </p14:tracePtLst>
        <p14:tracePtLst>
          <p14:tracePt t="42907" x="990600" y="4029075"/>
          <p14:tracePt t="43043" x="990600" y="4048125"/>
          <p14:tracePt t="43052" x="981075" y="4057650"/>
          <p14:tracePt t="43061" x="981075" y="4086225"/>
          <p14:tracePt t="43062" x="876300" y="4371975"/>
          <p14:tracePt t="43078" x="790575" y="4819650"/>
          <p14:tracePt t="43096" x="790575" y="5143500"/>
          <p14:tracePt t="43112" x="828675" y="5610225"/>
          <p14:tracePt t="43129" x="895350" y="5943600"/>
          <p14:tracePt t="43146" x="923925" y="6038850"/>
          <p14:tracePt t="43162" x="942975" y="6096000"/>
          <p14:tracePt t="43179" x="952500" y="6105525"/>
          <p14:tracePt t="43217" x="962025" y="6105525"/>
          <p14:tracePt t="43229" x="971550" y="6105525"/>
          <p14:tracePt t="43230" x="990600" y="6086475"/>
          <p14:tracePt t="43246" x="1009650" y="6057900"/>
          <p14:tracePt t="43364" x="1009650" y="6076950"/>
          <p14:tracePt t="43368" x="1009650" y="6105525"/>
          <p14:tracePt t="43369" x="1000125" y="6153150"/>
          <p14:tracePt t="43378" x="990600" y="6191250"/>
          <p14:tracePt t="43395" x="990600" y="6219825"/>
          <p14:tracePt t="43411" x="990600" y="6238875"/>
          <p14:tracePt t="44378" x="1000125" y="6238875"/>
          <p14:tracePt t="44382" x="1028700" y="6238875"/>
          <p14:tracePt t="44383" x="1190625" y="6257925"/>
          <p14:tracePt t="44393" x="1552575" y="6296025"/>
          <p14:tracePt t="44410" x="1743075" y="6334125"/>
          <p14:tracePt t="44427" x="1962150" y="6334125"/>
          <p14:tracePt t="44443" x="2114550" y="6324600"/>
          <p14:tracePt t="44460" x="2162175" y="6305550"/>
          <p14:tracePt t="44477" x="2247900" y="6238875"/>
          <p14:tracePt t="44494" x="2324100" y="6076950"/>
          <p14:tracePt t="44510" x="2343150" y="5915025"/>
          <p14:tracePt t="44510" x="2343150" y="5810250"/>
          <p14:tracePt t="44527" x="2343150" y="5657850"/>
          <p14:tracePt t="44543" x="2286000" y="5486400"/>
          <p14:tracePt t="44560" x="2181225" y="5324475"/>
          <p14:tracePt t="44577" x="2114550" y="5210175"/>
          <p14:tracePt t="44594" x="2047875" y="5153025"/>
          <p14:tracePt t="44610" x="1866900" y="5086350"/>
          <p14:tracePt t="44610" x="1762125" y="5067300"/>
          <p14:tracePt t="44628" x="1590675" y="5038725"/>
          <p14:tracePt t="44644" x="1400175" y="5010150"/>
          <p14:tracePt t="44660" x="1247775" y="4962525"/>
          <p14:tracePt t="44677" x="1162050" y="4933950"/>
          <p14:tracePt t="44694" x="1123950" y="4905375"/>
          <p14:tracePt t="44710" x="1066800" y="4867275"/>
          <p14:tracePt t="44727" x="1028700" y="4848225"/>
          <p14:tracePt t="44744" x="962025" y="4838700"/>
          <p14:tracePt t="44760" x="914400" y="4819650"/>
          <p14:tracePt t="44777" x="885825" y="4800600"/>
          <p14:tracePt t="44794" x="866775" y="4781550"/>
          <p14:tracePt t="44810" x="847725" y="4752975"/>
          <p14:tracePt t="44827" x="838200" y="4733925"/>
          <p14:tracePt t="44844" x="838200" y="4724400"/>
          <p14:tracePt t="45884" x="847725" y="4724400"/>
          <p14:tracePt t="46179" x="847725" y="4714875"/>
          <p14:tracePt t="47036" x="857250" y="4714875"/>
          <p14:tracePt t="47073" x="857250" y="4724400"/>
          <p14:tracePt t="47085" x="866775" y="4733925"/>
          <p14:tracePt t="47092" x="876300" y="4743450"/>
          <p14:tracePt t="47093" x="885825" y="4762500"/>
          <p14:tracePt t="47109" x="904875" y="4791075"/>
          <p14:tracePt t="47125" x="942975" y="4857750"/>
          <p14:tracePt t="47142" x="971550" y="4905375"/>
          <p14:tracePt t="47159" x="1019175" y="4972050"/>
          <p14:tracePt t="47176" x="1085850" y="5057775"/>
          <p14:tracePt t="47193" x="1152525" y="5162550"/>
          <p14:tracePt t="47209" x="1247775" y="5286375"/>
          <p14:tracePt t="47226" x="1447800" y="5619750"/>
          <p14:tracePt t="47243" x="1485900" y="5695950"/>
          <p14:tracePt t="47260" x="1504950" y="5743575"/>
          <p14:tracePt t="47276" x="1543050" y="5829300"/>
          <p14:tracePt t="47292" x="1562100" y="5886450"/>
          <p14:tracePt t="47309" x="1571625" y="5905500"/>
          <p14:tracePt t="47326" x="1571625" y="5915025"/>
          <p14:tracePt t="47342" x="1571625" y="5924550"/>
          <p14:tracePt t="47378" x="1571625" y="5934075"/>
          <p14:tracePt t="47394" x="1571625" y="5943600"/>
          <p14:tracePt t="47413" x="1571625" y="5953125"/>
          <p14:tracePt t="47426" x="1571625" y="5962650"/>
          <p14:tracePt t="47428" x="1571625" y="5972175"/>
          <p14:tracePt t="47443" x="1571625" y="6029325"/>
          <p14:tracePt t="47459" x="1571625" y="6067425"/>
          <p14:tracePt t="47476" x="1562100" y="6115050"/>
          <p14:tracePt t="47492" x="1562100" y="6153150"/>
          <p14:tracePt t="47509" x="1562100" y="6172200"/>
          <p14:tracePt t="47509" x="1562100" y="6181725"/>
          <p14:tracePt t="47526" x="1562100" y="6191250"/>
          <p14:tracePt t="47939" x="1552575" y="6200775"/>
          <p14:tracePt t="47955" x="1543050" y="6200775"/>
          <p14:tracePt t="47959" x="1533525" y="6200775"/>
          <p14:tracePt t="47960" x="1524000" y="6200775"/>
          <p14:tracePt t="47975" x="1495425" y="6200775"/>
          <p14:tracePt t="47992" x="1476375" y="6200775"/>
          <p14:tracePt t="48008" x="1438275" y="6210300"/>
          <p14:tracePt t="48026" x="1409700" y="6210300"/>
          <p14:tracePt t="48062" x="1400175" y="6210300"/>
          <p14:tracePt t="48149" x="1400175" y="6219825"/>
          <p14:tracePt t="48285" x="1390650" y="6219825"/>
          <p14:tracePt t="48397" x="1381125" y="6219825"/>
          <p14:tracePt t="48466" x="1371600" y="6219825"/>
          <p14:tracePt t="48490" x="1362075" y="6219825"/>
          <p14:tracePt t="48510" x="1352550" y="6219825"/>
          <p14:tracePt t="49059" x="1343025" y="6219825"/>
          <p14:tracePt t="49579" x="1362075" y="6219825"/>
          <p14:tracePt t="49591" x="1371600" y="6219825"/>
          <p14:tracePt t="49600" x="1400175" y="6219825"/>
          <p14:tracePt t="49608" x="1419225" y="6219825"/>
          <p14:tracePt t="49609" x="1476375" y="6219825"/>
          <p14:tracePt t="49625" x="1666875" y="6200775"/>
          <p14:tracePt t="49641" x="1790700" y="6181725"/>
          <p14:tracePt t="49658" x="1876425" y="6162675"/>
          <p14:tracePt t="49675" x="1924050" y="6134100"/>
          <p14:tracePt t="49691" x="1943100" y="6096000"/>
          <p14:tracePt t="49708" x="1962150" y="6010275"/>
          <p14:tracePt t="49725" x="1962150" y="5934075"/>
          <p14:tracePt t="49742" x="1924050" y="5724525"/>
          <p14:tracePt t="49758" x="1876425" y="5534025"/>
          <p14:tracePt t="49775" x="1828800" y="5419725"/>
          <p14:tracePt t="49791" x="1704975" y="5248275"/>
          <p14:tracePt t="49808" x="1533525" y="5095875"/>
          <p14:tracePt t="49825" x="1457325" y="5029200"/>
          <p14:tracePt t="49842" x="1352550" y="4962525"/>
          <p14:tracePt t="49858" x="1266825" y="4905375"/>
          <p14:tracePt t="49875" x="1219200" y="4867275"/>
          <p14:tracePt t="49892" x="1190625" y="4829175"/>
          <p14:tracePt t="49908" x="1171575" y="4810125"/>
          <p14:tracePt t="49925" x="1152525" y="4791075"/>
          <p14:tracePt t="49941" x="1133475" y="4772025"/>
          <p14:tracePt t="49958" x="1133475" y="4762500"/>
          <p14:tracePt t="49975" x="1123950" y="4752975"/>
          <p14:tracePt t="50119" x="1123950" y="4743450"/>
          <p14:tracePt t="50580" x="1123950" y="4752975"/>
          <p14:tracePt t="50593" x="1133475" y="4762500"/>
          <p14:tracePt t="50597" x="1133475" y="4772025"/>
          <p14:tracePt t="50612" x="1143000" y="4772025"/>
          <p14:tracePt t="50624" x="1143000" y="4781550"/>
          <p14:tracePt t="50625" x="1143000" y="4810125"/>
          <p14:tracePt t="50641" x="1143000" y="4857750"/>
          <p14:tracePt t="50658" x="1143000" y="4933950"/>
          <p14:tracePt t="50674" x="1152525" y="5095875"/>
          <p14:tracePt t="50691" x="1152525" y="5286375"/>
          <p14:tracePt t="50708" x="1152525" y="5505450"/>
          <p14:tracePt t="50724" x="1143000" y="5610225"/>
          <p14:tracePt t="50741" x="1143000" y="5676900"/>
          <p14:tracePt t="50758" x="1133475" y="5838825"/>
          <p14:tracePt t="50774" x="1123950" y="5915025"/>
          <p14:tracePt t="50791" x="1104900" y="5981700"/>
          <p14:tracePt t="50808" x="1104900" y="6038850"/>
          <p14:tracePt t="50824" x="1104900" y="6076950"/>
          <p14:tracePt t="50841" x="1104900" y="6115050"/>
          <p14:tracePt t="50858" x="1114425" y="6153150"/>
          <p14:tracePt t="50874" x="1123950" y="6162675"/>
          <p14:tracePt t="50891" x="1123950" y="6200775"/>
          <p14:tracePt t="50908" x="1143000" y="6210300"/>
          <p14:tracePt t="50924" x="1152525" y="6219825"/>
          <p14:tracePt t="50941" x="1171575" y="6238875"/>
          <p14:tracePt t="50958" x="1200150" y="6238875"/>
          <p14:tracePt t="50974" x="1209675" y="6248400"/>
          <p14:tracePt t="50991" x="1228725" y="6248400"/>
          <p14:tracePt t="51008" x="1247775" y="6257925"/>
          <p14:tracePt t="51025" x="1295400" y="6257925"/>
          <p14:tracePt t="51041" x="1314450" y="6257925"/>
          <p14:tracePt t="51058" x="1381125" y="6257925"/>
          <p14:tracePt t="51075" x="1438275" y="6257925"/>
          <p14:tracePt t="51091" x="1495425" y="6257925"/>
          <p14:tracePt t="51108" x="1562100" y="6238875"/>
          <p14:tracePt t="51124" x="1638300" y="6219825"/>
          <p14:tracePt t="51141" x="1724025" y="6181725"/>
          <p14:tracePt t="51158" x="1933575" y="6067425"/>
          <p14:tracePt t="51174" x="2114550" y="5981700"/>
          <p14:tracePt t="51191" x="2362200" y="5867400"/>
          <p14:tracePt t="51208" x="2514600" y="5743575"/>
          <p14:tracePt t="51224" x="2590800" y="5657850"/>
          <p14:tracePt t="51241" x="2686050" y="5457825"/>
          <p14:tracePt t="51258" x="2762250" y="5219700"/>
          <p14:tracePt t="51275" x="2781300" y="5105400"/>
          <p14:tracePt t="51291" x="2790825" y="4953000"/>
          <p14:tracePt t="51307" x="2790825" y="4848225"/>
          <p14:tracePt t="51324" x="2781300" y="4772025"/>
          <p14:tracePt t="51341" x="2752725" y="4695825"/>
          <p14:tracePt t="51357" x="2705100" y="4591050"/>
          <p14:tracePt t="51374" x="2647950" y="4524375"/>
          <p14:tracePt t="51391" x="2609850" y="4495800"/>
          <p14:tracePt t="51408" x="2571750" y="4467225"/>
          <p14:tracePt t="51424" x="2533650" y="4467225"/>
          <p14:tracePt t="51441" x="2514600" y="4457700"/>
          <p14:tracePt t="51458" x="2476500" y="4438650"/>
          <p14:tracePt t="51474" x="2419350" y="4429125"/>
          <p14:tracePt t="51491" x="2343150" y="4429125"/>
          <p14:tracePt t="51508" x="2190750" y="4429125"/>
          <p14:tracePt t="51524" x="2019300" y="4429125"/>
          <p14:tracePt t="51541" x="1914525" y="4448175"/>
          <p14:tracePt t="51557" x="1781175" y="4486275"/>
          <p14:tracePt t="51574" x="1666875" y="4524375"/>
          <p14:tracePt t="51591" x="1581150" y="4552950"/>
          <p14:tracePt t="51607" x="1457325" y="4610100"/>
          <p14:tracePt t="51624" x="1333500" y="4705350"/>
          <p14:tracePt t="51641" x="1247775" y="4762500"/>
          <p14:tracePt t="51657" x="1171575" y="4857750"/>
          <p14:tracePt t="51674" x="1085850" y="5029200"/>
          <p14:tracePt t="51691" x="1057275" y="5086350"/>
          <p14:tracePt t="51707" x="1019175" y="5143500"/>
          <p14:tracePt t="51724" x="962025" y="5305425"/>
          <p14:tracePt t="51740" x="952500" y="5353050"/>
          <p14:tracePt t="51757" x="942975" y="5438775"/>
          <p14:tracePt t="51774" x="933450" y="5543550"/>
          <p14:tracePt t="51791" x="933450" y="5581650"/>
          <p14:tracePt t="51807" x="962025" y="5638800"/>
          <p14:tracePt t="51824" x="1000125" y="5686425"/>
          <p14:tracePt t="51841" x="1047750" y="5743575"/>
          <p14:tracePt t="51857" x="1133475" y="5838825"/>
          <p14:tracePt t="51874" x="1181100" y="5867400"/>
          <p14:tracePt t="51891" x="1238250" y="5886450"/>
          <p14:tracePt t="51907" x="1323975" y="5915025"/>
          <p14:tracePt t="51924" x="1409700" y="5915025"/>
          <p14:tracePt t="51941" x="1514475" y="5915025"/>
          <p14:tracePt t="51957" x="1695450" y="5895975"/>
          <p14:tracePt t="51974" x="1781175" y="5867400"/>
          <p14:tracePt t="51991" x="2047875" y="5715000"/>
          <p14:tracePt t="52007" x="2276475" y="5553075"/>
          <p14:tracePt t="52024" x="2409825" y="5438775"/>
          <p14:tracePt t="52041" x="2571750" y="5305425"/>
          <p14:tracePt t="52057" x="2647950" y="5210175"/>
          <p14:tracePt t="52074" x="2686050" y="5114925"/>
          <p14:tracePt t="52091" x="2705100" y="4953000"/>
          <p14:tracePt t="52107" x="2705100" y="4800600"/>
          <p14:tracePt t="52124" x="2695575" y="4743450"/>
          <p14:tracePt t="52141" x="2667000" y="4648200"/>
          <p14:tracePt t="52157" x="2609850" y="4543425"/>
          <p14:tracePt t="52174" x="2590800" y="4505325"/>
          <p14:tracePt t="52191" x="2562225" y="4476750"/>
          <p14:tracePt t="52191" x="2552700" y="4457700"/>
          <p14:tracePt t="52207" x="2505075" y="4429125"/>
          <p14:tracePt t="52224" x="2466975" y="4410075"/>
          <p14:tracePt t="52240" x="2409825" y="4371975"/>
          <p14:tracePt t="52257" x="2371725" y="4352925"/>
          <p14:tracePt t="52274" x="2333625" y="4352925"/>
          <p14:tracePt t="52290" x="2209800" y="4381500"/>
          <p14:tracePt t="52307" x="2047875" y="4457700"/>
          <p14:tracePt t="52324" x="1933575" y="4524375"/>
          <p14:tracePt t="52340" x="1752600" y="4676775"/>
          <p14:tracePt t="52357" x="1647825" y="4791075"/>
          <p14:tracePt t="52374" x="1581150" y="4886325"/>
          <p14:tracePt t="52390" x="1504950" y="5010150"/>
          <p14:tracePt t="52407" x="1476375" y="5086350"/>
          <p14:tracePt t="52424" x="1466850" y="5191125"/>
          <p14:tracePt t="52440" x="1485900" y="5324475"/>
          <p14:tracePt t="52457" x="1552575" y="5438775"/>
          <p14:tracePt t="52474" x="1638300" y="5553075"/>
          <p14:tracePt t="52490" x="1733550" y="5638800"/>
          <p14:tracePt t="52507" x="1847850" y="5743575"/>
          <p14:tracePt t="52524" x="1990725" y="5848350"/>
          <p14:tracePt t="52541" x="2114550" y="5857875"/>
          <p14:tracePt t="52557" x="2295525" y="5848350"/>
          <p14:tracePt t="52574" x="2600325" y="5781675"/>
          <p14:tracePt t="52590" x="2867025" y="5648325"/>
          <p14:tracePt t="52607" x="2981325" y="5553075"/>
          <p14:tracePt t="52624" x="3067050" y="5381625"/>
          <p14:tracePt t="52640" x="3114675" y="4962525"/>
          <p14:tracePt t="52657" x="3095625" y="4743450"/>
          <p14:tracePt t="52674" x="3038475" y="4572000"/>
          <p14:tracePt t="52690" x="2943225" y="4362450"/>
          <p14:tracePt t="52707" x="2876550" y="4276725"/>
          <p14:tracePt t="52724" x="2705100" y="4181475"/>
          <p14:tracePt t="52740" x="2419350" y="4152900"/>
          <p14:tracePt t="52757" x="2219325" y="4152900"/>
          <p14:tracePt t="52774" x="1924050" y="4238625"/>
          <p14:tracePt t="52791" x="1676400" y="4362450"/>
          <p14:tracePt t="52807" x="1581150" y="4429125"/>
          <p14:tracePt t="52823" x="1524000" y="4476750"/>
          <p14:tracePt t="52823" x="1504950" y="4486275"/>
          <p14:tracePt t="52841" x="1457325" y="4533900"/>
          <p14:tracePt t="52858" x="1419225" y="4619625"/>
          <p14:tracePt t="52875" x="1390650" y="4667250"/>
          <p14:tracePt t="52892" x="1381125" y="4772025"/>
          <p14:tracePt t="52908" x="1381125" y="4905375"/>
          <p14:tracePt t="52924" x="1390650" y="4962525"/>
          <p14:tracePt t="52924" x="1409700" y="5000625"/>
          <p14:tracePt t="52942" x="1438275" y="5067300"/>
          <p14:tracePt t="52958" x="1495425" y="5133975"/>
          <p14:tracePt t="52974" x="1590675" y="5181600"/>
          <p14:tracePt t="52991" x="1638300" y="5200650"/>
          <p14:tracePt t="53008" x="1771650" y="5210175"/>
          <p14:tracePt t="53024" x="1933575" y="5191125"/>
          <p14:tracePt t="53041" x="1990725" y="5162550"/>
          <p14:tracePt t="53059" x="2038350" y="5124450"/>
          <p14:tracePt t="53074" x="2076450" y="5076825"/>
          <p14:tracePt t="53091" x="2085975" y="5038725"/>
          <p14:tracePt t="53108" x="2085975" y="5019675"/>
          <p14:tracePt t="53124" x="2085975" y="4991100"/>
          <p14:tracePt t="53168" x="2085975" y="4981575"/>
          <p14:tracePt t="53242" x="2076450" y="4981575"/>
          <p14:tracePt t="53250" x="2076450" y="4991100"/>
          <p14:tracePt t="53266" x="2066925" y="5000625"/>
          <p14:tracePt t="54292" x="0" y="0"/>
        </p14:tracePtLst>
        <p14:tracePtLst>
          <p14:tracePt t="57729" x="723900" y="5562600"/>
          <p14:tracePt t="57934" x="704850" y="5562600"/>
          <p14:tracePt t="57939" x="666750" y="5562600"/>
          <p14:tracePt t="57955" x="523875" y="5562600"/>
          <p14:tracePt t="57956" x="238125" y="5591175"/>
          <p14:tracePt t="57972" x="0" y="5619750"/>
          <p14:tracePt t="57989" x="0" y="5705475"/>
          <p14:tracePt t="58005" x="0" y="5791200"/>
          <p14:tracePt t="58022" x="0" y="5819775"/>
          <p14:tracePt t="58039" x="0" y="5848350"/>
          <p14:tracePt t="58055" x="0" y="5876925"/>
          <p14:tracePt t="58072" x="0" y="5886450"/>
          <p14:tracePt t="58089" x="0" y="5915025"/>
          <p14:tracePt t="58105" x="0" y="5943600"/>
          <p14:tracePt t="58123" x="0" y="5972175"/>
          <p14:tracePt t="58139" x="9525" y="5991225"/>
          <p14:tracePt t="58155" x="66675" y="6019800"/>
          <p14:tracePt t="58172" x="123825" y="6019800"/>
          <p14:tracePt t="58189" x="152400" y="6019800"/>
          <p14:tracePt t="58206" x="190500" y="6019800"/>
          <p14:tracePt t="58222" x="219075" y="6019800"/>
          <p14:tracePt t="58239" x="238125" y="6029325"/>
          <p14:tracePt t="58255" x="276225" y="6029325"/>
          <p14:tracePt t="58272" x="323850" y="6029325"/>
          <p14:tracePt t="58289" x="352425" y="6029325"/>
          <p14:tracePt t="58305" x="390525" y="6019800"/>
          <p14:tracePt t="58322" x="409575" y="6010275"/>
          <p14:tracePt t="58339" x="428625" y="6010275"/>
          <p14:tracePt t="58355" x="457200" y="6000750"/>
          <p14:tracePt t="58372" x="485775" y="5991225"/>
          <p14:tracePt t="58389" x="504825" y="5991225"/>
          <p14:tracePt t="58406" x="533400" y="5991225"/>
          <p14:tracePt t="58422" x="600075" y="5981700"/>
          <p14:tracePt t="58439" x="619125" y="5981700"/>
          <p14:tracePt t="58455" x="638175" y="5981700"/>
          <p14:tracePt t="58472" x="647700" y="5981700"/>
          <p14:tracePt t="58732" x="647700" y="5972175"/>
          <p14:tracePt t="58746" x="628650" y="5962650"/>
          <p14:tracePt t="58749" x="628650" y="5943600"/>
          <p14:tracePt t="58757" x="609600" y="5895975"/>
          <p14:tracePt t="58771" x="609600" y="5867400"/>
          <p14:tracePt t="58789" x="647700" y="5810250"/>
          <p14:tracePt t="58805" x="714375" y="5781675"/>
          <p14:tracePt t="58822" x="752475" y="5772150"/>
          <p14:tracePt t="58839" x="819150" y="5772150"/>
          <p14:tracePt t="58855" x="885825" y="5791200"/>
          <p14:tracePt t="58872" x="942975" y="5819775"/>
          <p14:tracePt t="58889" x="962025" y="5838825"/>
          <p14:tracePt t="58905" x="1019175" y="5876925"/>
          <p14:tracePt t="58922" x="1057275" y="5934075"/>
          <p14:tracePt t="58939" x="1085850" y="5972175"/>
          <p14:tracePt t="58955" x="1114425" y="6000750"/>
          <p14:tracePt t="58955" x="1123950" y="6019800"/>
          <p14:tracePt t="58972" x="1133475" y="6057900"/>
          <p14:tracePt t="58988" x="1143000" y="6086475"/>
          <p14:tracePt t="59005" x="1152525" y="6153150"/>
          <p14:tracePt t="59022" x="1152525" y="6191250"/>
          <p14:tracePt t="59038" x="1152525" y="6210300"/>
          <p14:tracePt t="59055" x="1143000" y="6238875"/>
          <p14:tracePt t="59072" x="1123950" y="6267450"/>
          <p14:tracePt t="59088" x="1085850" y="6286500"/>
          <p14:tracePt t="59105" x="1028700" y="6315075"/>
          <p14:tracePt t="59122" x="962025" y="6324600"/>
          <p14:tracePt t="59139" x="819150" y="6324600"/>
          <p14:tracePt t="59155" x="704850" y="6315075"/>
          <p14:tracePt t="59172" x="590550" y="6267450"/>
          <p14:tracePt t="59188" x="533400" y="6210300"/>
          <p14:tracePt t="59205" x="495300" y="6162675"/>
          <p14:tracePt t="59205" x="476250" y="6124575"/>
          <p14:tracePt t="59222" x="466725" y="6029325"/>
          <p14:tracePt t="59238" x="466725" y="5962650"/>
          <p14:tracePt t="59255" x="504825" y="5895975"/>
          <p14:tracePt t="59272" x="552450" y="5867400"/>
          <p14:tracePt t="59288" x="581025" y="5848350"/>
          <p14:tracePt t="59305" x="619125" y="5838825"/>
          <p14:tracePt t="59305" x="666750" y="5838825"/>
          <p14:tracePt t="59322" x="800100" y="5857875"/>
          <p14:tracePt t="59339" x="857250" y="5895975"/>
          <p14:tracePt t="59355" x="895350" y="5934075"/>
          <p14:tracePt t="59355" x="904875" y="5953125"/>
          <p14:tracePt t="59372" x="942975" y="6000750"/>
          <p14:tracePt t="59388" x="962025" y="6086475"/>
          <p14:tracePt t="59405" x="971550" y="6124575"/>
          <p14:tracePt t="59422" x="962025" y="6162675"/>
          <p14:tracePt t="59438" x="923925" y="6181725"/>
          <p14:tracePt t="59455" x="895350" y="6200775"/>
          <p14:tracePt t="59472" x="800100" y="6200775"/>
          <p14:tracePt t="59489" x="666750" y="6172200"/>
          <p14:tracePt t="59504" x="590550" y="6143625"/>
          <p14:tracePt t="59521" x="409575" y="6029325"/>
          <p14:tracePt t="59538" x="314325" y="5953125"/>
          <p14:tracePt t="59554" x="295275" y="5867400"/>
          <p14:tracePt t="59571" x="276225" y="5705475"/>
          <p14:tracePt t="59588" x="276225" y="5591175"/>
          <p14:tracePt t="59605" x="314325" y="5514975"/>
          <p14:tracePt t="59622" x="342900" y="5457825"/>
          <p14:tracePt t="59638" x="342900" y="5448300"/>
          <p14:tracePt t="59655" x="361950" y="5448300"/>
          <p14:tracePt t="59672" x="381000" y="5448300"/>
          <p14:tracePt t="59688" x="409575" y="5467350"/>
          <p14:tracePt t="59705" x="428625" y="5486400"/>
          <p14:tracePt t="59721" x="457200" y="5524500"/>
          <p14:tracePt t="59738" x="485775" y="5610225"/>
          <p14:tracePt t="59755" x="485775" y="5657850"/>
          <p14:tracePt t="59771" x="485775" y="5667375"/>
          <p14:tracePt t="59827" x="466725" y="5667375"/>
          <p14:tracePt t="59829" x="466725" y="5657850"/>
          <p14:tracePt t="59840" x="447675" y="5638800"/>
          <p14:tracePt t="59842" x="438150" y="5581650"/>
          <p14:tracePt t="59855" x="419100" y="5514975"/>
          <p14:tracePt t="59871" x="409575" y="5476875"/>
          <p14:tracePt t="59888" x="409575" y="5381625"/>
          <p14:tracePt t="59905" x="428625" y="5324475"/>
          <p14:tracePt t="59922" x="447675" y="5267325"/>
          <p14:tracePt t="59938" x="466725" y="5248275"/>
          <p14:tracePt t="59971" x="476250" y="5248275"/>
          <p14:tracePt t="59999" x="495300" y="5248275"/>
          <p14:tracePt t="60008" x="504825" y="5257800"/>
          <p14:tracePt t="60024" x="514350" y="5267325"/>
          <p14:tracePt t="60025" x="523875" y="5267325"/>
          <p14:tracePt t="60037" x="523875" y="5286375"/>
          <p14:tracePt t="60072" x="523875" y="5295900"/>
          <p14:tracePt t="60074" x="514350" y="5295900"/>
          <p14:tracePt t="60088" x="504825" y="5295900"/>
          <p14:tracePt t="60105" x="485775" y="5295900"/>
          <p14:tracePt t="60121" x="466725" y="5295900"/>
          <p14:tracePt t="60138" x="466725" y="5286375"/>
          <p14:tracePt t="60155" x="438150" y="5267325"/>
          <p14:tracePt t="60171" x="428625" y="5267325"/>
          <p14:tracePt t="60188" x="409575" y="5248275"/>
          <p14:tracePt t="60205" x="400050" y="5238750"/>
          <p14:tracePt t="60221" x="390525" y="5229225"/>
          <p14:tracePt t="60261" x="390525" y="5219700"/>
          <p14:tracePt t="60263" x="381000" y="5219700"/>
          <p14:tracePt t="60326" x="381000" y="5210175"/>
          <p14:tracePt t="60352" x="371475" y="5210175"/>
          <p14:tracePt t="60406" x="361950" y="5200650"/>
          <p14:tracePt t="60441" x="352425" y="5200650"/>
          <p14:tracePt t="60462" x="352425" y="5191125"/>
          <p14:tracePt t="60471" x="352425" y="5181600"/>
          <p14:tracePt t="60471" x="342900" y="5181600"/>
          <p14:tracePt t="60487" x="333375" y="5172075"/>
          <p14:tracePt t="60504" x="323850" y="5172075"/>
          <p14:tracePt t="60603" x="323850" y="5162550"/>
          <p14:tracePt t="60623" x="333375" y="5153025"/>
          <p14:tracePt t="60629" x="342900" y="5143500"/>
          <p14:tracePt t="60637" x="371475" y="5133975"/>
          <p14:tracePt t="60641" x="447675" y="5114925"/>
          <p14:tracePt t="60641" x="504825" y="5105400"/>
          <p14:tracePt t="60654" x="581025" y="5095875"/>
          <p14:tracePt t="60671" x="695325" y="5095875"/>
          <p14:tracePt t="60688" x="742950" y="5095875"/>
          <p14:tracePt t="60705" x="790575" y="5105400"/>
          <p14:tracePt t="60721" x="809625" y="5105400"/>
          <p14:tracePt t="70225" x="0" y="0"/>
        </p14:tracePtLst>
        <p14:tracePtLst>
          <p14:tracePt t="101673" x="1143000" y="5981700"/>
          <p14:tracePt t="102373" x="0" y="0"/>
        </p14:tracePtLst>
        <p14:tracePtLst>
          <p14:tracePt t="109130" x="1266825" y="6086475"/>
          <p14:tracePt t="109291" x="1276350" y="6086475"/>
          <p14:tracePt t="109308" x="1285875" y="6086475"/>
          <p14:tracePt t="109316" x="1304925" y="6086475"/>
          <p14:tracePt t="109331" x="1314450" y="6086475"/>
          <p14:tracePt t="109338" x="1323975" y="6086475"/>
          <p14:tracePt t="109339" x="1362075" y="6105525"/>
          <p14:tracePt t="109354" x="1428750" y="6134100"/>
          <p14:tracePt t="109370" x="1495425" y="6162675"/>
          <p14:tracePt t="109387" x="1524000" y="6172200"/>
          <p14:tracePt t="109404" x="1552575" y="6181725"/>
          <p14:tracePt t="109421" x="1562100" y="6181725"/>
          <p14:tracePt t="109466" x="1562100" y="6191250"/>
          <p14:tracePt t="109725" x="1552575" y="6191250"/>
          <p14:tracePt t="109733" x="1533525" y="6191250"/>
          <p14:tracePt t="109737" x="1514475" y="6172200"/>
          <p14:tracePt t="109742" x="1485900" y="6153150"/>
          <p14:tracePt t="109753" x="1457325" y="6115050"/>
          <p14:tracePt t="109771" x="1438275" y="6105525"/>
          <p14:tracePt t="109787" x="1428750" y="6096000"/>
          <p14:tracePt t="109804" x="1419225" y="6086475"/>
          <p14:tracePt t="109871" x="1419225" y="6076950"/>
          <p14:tracePt t="109895" x="1419225" y="6067425"/>
          <p14:tracePt t="109899" x="1419225" y="6057900"/>
          <p14:tracePt t="109934" x="1409700" y="6057900"/>
          <p14:tracePt t="109949" x="1409700" y="6048375"/>
          <p14:tracePt t="110023" x="1409700" y="6038850"/>
          <p14:tracePt t="110133" x="1409700" y="6029325"/>
          <p14:tracePt t="111010" x="1409700" y="6019800"/>
          <p14:tracePt t="111025" x="1400175" y="5972175"/>
          <p14:tracePt t="111026" x="1352550" y="5800725"/>
          <p14:tracePt t="111036" x="1257300" y="5524500"/>
          <p14:tracePt t="111053" x="1104900" y="5076825"/>
          <p14:tracePt t="111070" x="1000125" y="4781550"/>
          <p14:tracePt t="111086" x="914400" y="4629150"/>
          <p14:tracePt t="111103" x="847725" y="4486275"/>
          <p14:tracePt t="111120" x="819150" y="4429125"/>
          <p14:tracePt t="111137" x="809625" y="4410075"/>
          <p14:tracePt t="111182" x="809625" y="4400550"/>
          <p14:tracePt t="112126" x="809625" y="4419600"/>
          <p14:tracePt t="112135" x="809625" y="4429125"/>
          <p14:tracePt t="112136" x="809625" y="4438650"/>
          <p14:tracePt t="112152" x="819150" y="4495800"/>
          <p14:tracePt t="112153" x="838200" y="4581525"/>
          <p14:tracePt t="112169" x="923925" y="4800600"/>
          <p14:tracePt t="112186" x="981075" y="5105400"/>
          <p14:tracePt t="112203" x="990600" y="5191125"/>
          <p14:tracePt t="112220" x="1019175" y="5267325"/>
          <p14:tracePt t="112236" x="1019175" y="5314950"/>
          <p14:tracePt t="112253" x="1019175" y="5353050"/>
          <p14:tracePt t="112269" x="1028700" y="5372100"/>
          <p14:tracePt t="112286" x="1028700" y="5381625"/>
          <p14:tracePt t="112303" x="1028700" y="5391150"/>
          <p14:tracePt t="112338" x="1028700" y="5400675"/>
          <p14:tracePt t="112402" x="1028700" y="5410200"/>
          <p14:tracePt t="112423" x="1038225" y="5410200"/>
          <p14:tracePt t="112427" x="1038225" y="5419725"/>
          <p14:tracePt t="112435" x="1038225" y="5429250"/>
          <p14:tracePt t="112437" x="1047750" y="5448300"/>
          <p14:tracePt t="112452" x="1057275" y="5486400"/>
          <p14:tracePt t="112469" x="1076325" y="5572125"/>
          <p14:tracePt t="112486" x="1085850" y="5619750"/>
          <p14:tracePt t="112503" x="1085850" y="5638800"/>
          <p14:tracePt t="112503" x="1085850" y="5648325"/>
          <p14:tracePt t="112520" x="1085850" y="5667375"/>
          <p14:tracePt t="112844" x="1085850" y="5676900"/>
          <p14:tracePt t="112866" x="1066800" y="5695950"/>
          <p14:tracePt t="112870" x="1057275" y="5695950"/>
          <p14:tracePt t="112885" x="1038225" y="5715000"/>
          <p14:tracePt t="112886" x="1019175" y="5743575"/>
          <p14:tracePt t="112902" x="1000125" y="5772150"/>
          <p14:tracePt t="112920" x="971550" y="5791200"/>
          <p14:tracePt t="112936" x="962025" y="5800725"/>
          <p14:tracePt t="112953" x="933450" y="5819775"/>
          <p14:tracePt t="112969" x="914400" y="5838825"/>
          <p14:tracePt t="112986" x="914400" y="5848350"/>
          <p14:tracePt t="113003" x="904875" y="5848350"/>
          <p14:tracePt t="113044" x="895350" y="5848350"/>
          <p14:tracePt t="113117" x="895350" y="5857875"/>
          <p14:tracePt t="114000" x="895350" y="5848350"/>
          <p14:tracePt t="114008" x="895350" y="5800725"/>
          <p14:tracePt t="114012" x="895350" y="5705475"/>
          <p14:tracePt t="114018" x="885825" y="5372100"/>
          <p14:tracePt t="114035" x="866775" y="5057775"/>
          <p14:tracePt t="114052" x="857250" y="4895850"/>
          <p14:tracePt t="114069" x="857250" y="4762500"/>
          <p14:tracePt t="114086" x="866775" y="4657725"/>
          <p14:tracePt t="114102" x="866775" y="4610100"/>
          <p14:tracePt t="114118" x="876300" y="4572000"/>
          <p14:tracePt t="114135" x="885825" y="4552950"/>
          <p14:tracePt t="114152" x="885825" y="4543425"/>
          <p14:tracePt t="114187" x="885825" y="4533900"/>
          <p14:tracePt t="114225" x="885825" y="4524375"/>
          <p14:tracePt t="114249" x="885825" y="4514850"/>
          <p14:tracePt t="114264" x="885825" y="4505325"/>
          <p14:tracePt t="114284" x="885825" y="4495800"/>
          <p14:tracePt t="114320" x="885825" y="4486275"/>
          <p14:tracePt t="114332" x="885825" y="4476750"/>
          <p14:tracePt t="114336" x="895350" y="4467225"/>
          <p14:tracePt t="114337" x="895350" y="4457700"/>
          <p14:tracePt t="114351" x="904875" y="4457700"/>
          <p14:tracePt t="114368" x="914400" y="4438650"/>
          <p14:tracePt t="114386" x="914400" y="4429125"/>
          <p14:tracePt t="114402" x="923925" y="4419600"/>
          <p14:tracePt t="114419" x="923925" y="4410075"/>
          <p14:tracePt t="114435" x="923925" y="4400550"/>
          <p14:tracePt t="114470" x="933450" y="4400550"/>
          <p14:tracePt t="114487" x="933450" y="4391025"/>
          <p14:tracePt t="115997" x="0" y="0"/>
        </p14:tracePtLst>
        <p14:tracePtLst>
          <p14:tracePt t="121330" x="1714500" y="6048375"/>
          <p14:tracePt t="121631" x="1714500" y="6057900"/>
          <p14:tracePt t="121639" x="1695450" y="6057900"/>
          <p14:tracePt t="121648" x="1685925" y="6067425"/>
          <p14:tracePt t="121649" x="1619250" y="6096000"/>
          <p14:tracePt t="121665" x="1504950" y="6124575"/>
          <p14:tracePt t="121681" x="1428750" y="6134100"/>
          <p14:tracePt t="121699" x="1352550" y="6162675"/>
          <p14:tracePt t="121715" x="1304925" y="6162675"/>
          <p14:tracePt t="121732" x="1247775" y="6191250"/>
          <p14:tracePt t="121749" x="1219200" y="6219825"/>
          <p14:tracePt t="121766" x="1200150" y="6248400"/>
          <p14:tracePt t="121782" x="1162050" y="6276975"/>
          <p14:tracePt t="121798" x="1133475" y="6324600"/>
          <p14:tracePt t="121816" x="1104900" y="6353175"/>
          <p14:tracePt t="121832" x="1066800" y="6372225"/>
          <p14:tracePt t="121849" x="1038225" y="6391275"/>
          <p14:tracePt t="121865" x="1019175" y="6410325"/>
          <p14:tracePt t="121882" x="1000125" y="6419850"/>
          <p14:tracePt t="121899" x="981075" y="6419850"/>
          <p14:tracePt t="121915" x="952500" y="6419850"/>
          <p14:tracePt t="121932" x="933450" y="6419850"/>
          <p14:tracePt t="121949" x="885825" y="6419850"/>
          <p14:tracePt t="121965" x="857250" y="6429375"/>
          <p14:tracePt t="121982" x="838200" y="6429375"/>
          <p14:tracePt t="121999" x="809625" y="6429375"/>
          <p14:tracePt t="122015" x="790575" y="6429375"/>
          <p14:tracePt t="122033" x="771525" y="6429375"/>
          <p14:tracePt t="122049" x="723900" y="6429375"/>
          <p14:tracePt t="122065" x="666750" y="6429375"/>
          <p14:tracePt t="122082" x="647700" y="6429375"/>
          <p14:tracePt t="122099" x="638175" y="6419850"/>
          <p14:tracePt t="122115" x="619125" y="6410325"/>
          <p14:tracePt t="122132" x="609600" y="6410325"/>
          <p14:tracePt t="122149" x="590550" y="6391275"/>
          <p14:tracePt t="122185" x="581025" y="6391275"/>
          <p14:tracePt t="122187" x="581025" y="6381750"/>
          <p14:tracePt t="122199" x="571500" y="6372225"/>
          <p14:tracePt t="122215" x="571500" y="6362700"/>
          <p14:tracePt t="122232" x="561975" y="6353175"/>
          <p14:tracePt t="122269" x="561975" y="6343650"/>
          <p14:tracePt t="122271" x="561975" y="6334125"/>
          <p14:tracePt t="122282" x="561975" y="6324600"/>
          <p14:tracePt t="122299" x="561975" y="6315075"/>
          <p14:tracePt t="122315" x="561975" y="6305550"/>
          <p14:tracePt t="122332" x="561975" y="6296025"/>
          <p14:tracePt t="122349" x="552450" y="6296025"/>
          <p14:tracePt t="122365" x="552450" y="6286500"/>
          <p14:tracePt t="122381" x="552450" y="6267450"/>
          <p14:tracePt t="122398" x="552450" y="6257925"/>
          <p14:tracePt t="122415" x="552450" y="6229350"/>
          <p14:tracePt t="122432" x="552450" y="6219825"/>
          <p14:tracePt t="122448" x="561975" y="6200775"/>
          <p14:tracePt t="122448" x="561975" y="6181725"/>
          <p14:tracePt t="122465" x="571500" y="6172200"/>
          <p14:tracePt t="122482" x="590550" y="6162675"/>
          <p14:tracePt t="122498" x="619125" y="6143625"/>
          <p14:tracePt t="122515" x="638175" y="6134100"/>
          <p14:tracePt t="122532" x="647700" y="6134100"/>
          <p14:tracePt t="122548" x="666750" y="6134100"/>
          <p14:tracePt t="122565" x="685800" y="6153150"/>
          <p14:tracePt t="122582" x="695325" y="6162675"/>
          <p14:tracePt t="122598" x="714375" y="6219825"/>
          <p14:tracePt t="122615" x="723900" y="6276975"/>
          <p14:tracePt t="122632" x="723900" y="6296025"/>
          <p14:tracePt t="122648" x="723900" y="6305550"/>
          <p14:tracePt t="122689" x="723900" y="6315075"/>
          <p14:tracePt t="124216" x="723900" y="6305550"/>
          <p14:tracePt t="124229" x="733425" y="6296025"/>
          <p14:tracePt t="124236" x="752475" y="6267450"/>
          <p14:tracePt t="124240" x="790575" y="6257925"/>
          <p14:tracePt t="124248" x="1057275" y="6153150"/>
          <p14:tracePt t="124265" x="1352550" y="6105525"/>
          <p14:tracePt t="124282" x="1562100" y="6105525"/>
          <p14:tracePt t="124299" x="1695450" y="6124575"/>
          <p14:tracePt t="124315" x="1790700" y="6134100"/>
          <p14:tracePt t="124332" x="1990725" y="6124575"/>
          <p14:tracePt t="124349" x="2228850" y="6067425"/>
          <p14:tracePt t="124365" x="2362200" y="6010275"/>
          <p14:tracePt t="124382" x="2466975" y="5991225"/>
          <p14:tracePt t="124399" x="2505075" y="5981700"/>
          <p14:tracePt t="124415" x="2533650" y="5962650"/>
          <p14:tracePt t="124432" x="2543175" y="5915025"/>
          <p14:tracePt t="124449" x="2552700" y="5857875"/>
          <p14:tracePt t="124465" x="2552700" y="5791200"/>
          <p14:tracePt t="124482" x="2543175" y="5715000"/>
          <p14:tracePt t="124499" x="2533650" y="5686425"/>
          <p14:tracePt t="124499" x="2524125" y="5667375"/>
          <p14:tracePt t="124516" x="2495550" y="5638800"/>
          <p14:tracePt t="124532" x="2457450" y="5619750"/>
          <p14:tracePt t="124549" x="2428875" y="5619750"/>
          <p14:tracePt t="124566" x="2381250" y="5619750"/>
          <p14:tracePt t="124582" x="2305050" y="5695950"/>
          <p14:tracePt t="124599" x="2228850" y="5800725"/>
          <p14:tracePt t="124615" x="2200275" y="5857875"/>
          <p14:tracePt t="124632" x="2200275" y="5934075"/>
          <p14:tracePt t="124649" x="2238375" y="6086475"/>
          <p14:tracePt t="124665" x="2314575" y="6162675"/>
          <p14:tracePt t="124682" x="2400300" y="6229350"/>
          <p14:tracePt t="124698" x="2486025" y="6276975"/>
          <p14:tracePt t="124715" x="2562225" y="6286500"/>
          <p14:tracePt t="124731" x="2647950" y="6286500"/>
          <p14:tracePt t="124748" x="2733675" y="6257925"/>
          <p14:tracePt t="124765" x="2800350" y="6229350"/>
          <p14:tracePt t="124781" x="2924175" y="6162675"/>
          <p14:tracePt t="124799" x="2971800" y="6124575"/>
          <p14:tracePt t="124815" x="3009900" y="6076950"/>
          <p14:tracePt t="124832" x="3028950" y="6029325"/>
          <p14:tracePt t="124848" x="3028950" y="5934075"/>
          <p14:tracePt t="124865" x="2981325" y="5848350"/>
          <p14:tracePt t="124865" x="2952750" y="5810250"/>
          <p14:tracePt t="124882" x="2867025" y="5743575"/>
          <p14:tracePt t="124899" x="2743200" y="5705475"/>
          <p14:tracePt t="124915" x="2647950" y="5705475"/>
          <p14:tracePt t="124932" x="2419350" y="5810250"/>
          <p14:tracePt t="124949" x="2247900" y="5953125"/>
          <p14:tracePt t="124965" x="2143125" y="6096000"/>
          <p14:tracePt t="124982" x="2105025" y="6172200"/>
          <p14:tracePt t="124999" x="2105025" y="6257925"/>
          <p14:tracePt t="125015" x="2162175" y="6343650"/>
          <p14:tracePt t="125032" x="2295525" y="6419850"/>
          <p14:tracePt t="125049" x="2533650" y="6486525"/>
          <p14:tracePt t="125065" x="2781300" y="6496050"/>
          <p14:tracePt t="125082" x="2971800" y="6477000"/>
          <p14:tracePt t="125099" x="3019425" y="6438900"/>
          <p14:tracePt t="125115" x="3028950" y="6372225"/>
          <p14:tracePt t="125132" x="2981325" y="6153150"/>
          <p14:tracePt t="125148" x="2914650" y="6010275"/>
          <p14:tracePt t="125165" x="2781300" y="5867400"/>
          <p14:tracePt t="125181" x="2647950" y="5772150"/>
          <p14:tracePt t="125198" x="2533650" y="5762625"/>
          <p14:tracePt t="125215" x="2343150" y="5800725"/>
          <p14:tracePt t="125232" x="2266950" y="5838825"/>
          <p14:tracePt t="125249" x="2228850" y="5876925"/>
          <p14:tracePt t="125265" x="2190750" y="5934075"/>
          <p14:tracePt t="125281" x="2190750" y="6019800"/>
          <p14:tracePt t="125298" x="2219325" y="6067425"/>
          <p14:tracePt t="125315" x="2352675" y="6172200"/>
          <p14:tracePt t="125331" x="2505075" y="6210300"/>
          <p14:tracePt t="125348" x="2590800" y="6219825"/>
          <p14:tracePt t="125365" x="2676525" y="6200775"/>
          <p14:tracePt t="125381" x="2724150" y="6172200"/>
          <p14:tracePt t="125398" x="2724150" y="6153150"/>
          <p14:tracePt t="125415" x="2714625" y="6096000"/>
          <p14:tracePt t="125432" x="2676525" y="6057900"/>
          <p14:tracePt t="125448" x="2657475" y="6038850"/>
          <p14:tracePt t="125464" x="2638425" y="6038850"/>
          <p14:tracePt t="125505" x="2628900" y="6038850"/>
          <p14:tracePt t="125705" x="2638425" y="6038850"/>
          <p14:tracePt t="125705" x="0" y="0"/>
        </p14:tracePtLst>
        <p14:tracePtLst>
          <p14:tracePt t="139873" x="7410450" y="2724150"/>
          <p14:tracePt t="140014" x="7400925" y="2724150"/>
          <p14:tracePt t="140018" x="7372350" y="2714625"/>
          <p14:tracePt t="140025" x="7296150" y="2657475"/>
          <p14:tracePt t="140026" x="6972300" y="2486025"/>
          <p14:tracePt t="140041" x="6153150" y="2076450"/>
          <p14:tracePt t="140059" x="5410200" y="1657350"/>
          <p14:tracePt t="140075" x="4972050" y="1419225"/>
          <p14:tracePt t="140092" x="4772025" y="1304925"/>
          <p14:tracePt t="140108" x="4572000" y="1181100"/>
          <p14:tracePt t="140125" x="4524375" y="1143000"/>
          <p14:tracePt t="140142" x="4514850" y="1143000"/>
          <p14:tracePt t="140186" x="4505325" y="1143000"/>
          <p14:tracePt t="140187" x="4505325" y="1152525"/>
          <p14:tracePt t="140192" x="4505325" y="1228725"/>
          <p14:tracePt t="140208" x="4486275" y="1400175"/>
          <p14:tracePt t="140225" x="4391025" y="1695450"/>
          <p14:tracePt t="140242" x="4314825" y="1895475"/>
          <p14:tracePt t="140259" x="4267200" y="1981200"/>
          <p14:tracePt t="140276" x="4219575" y="2038350"/>
          <p14:tracePt t="140293" x="4171950" y="2066925"/>
          <p14:tracePt t="140310" x="4152900" y="2076450"/>
          <p14:tracePt t="140326" x="4133850" y="2076450"/>
          <p14:tracePt t="140365" x="4133850" y="2057400"/>
          <p14:tracePt t="140571" x="4114800" y="2057400"/>
          <p14:tracePt t="140575" x="4095750" y="2076450"/>
          <p14:tracePt t="140582" x="4076700" y="2085975"/>
          <p14:tracePt t="140585" x="4048125" y="2105025"/>
          <p14:tracePt t="140593" x="3981450" y="2162175"/>
          <p14:tracePt t="140609" x="3838575" y="2266950"/>
          <p14:tracePt t="140626" x="3752850" y="2314575"/>
          <p14:tracePt t="140643" x="3638550" y="2343150"/>
          <p14:tracePt t="140659" x="3590925" y="2343150"/>
          <p14:tracePt t="140676" x="3571875" y="2343150"/>
          <p14:tracePt t="140693" x="3533775" y="2343150"/>
          <p14:tracePt t="140709" x="3514725" y="2333625"/>
          <p14:tracePt t="140726" x="3505200" y="2333625"/>
          <p14:tracePt t="140726" x="3495675" y="2324100"/>
          <p14:tracePt t="140743" x="3486150" y="2324100"/>
          <p14:tracePt t="140794" x="3476625" y="2324100"/>
          <p14:tracePt t="140818" x="3467100" y="2324100"/>
          <p14:tracePt t="140822" x="3457575" y="2324100"/>
          <p14:tracePt t="140831" x="3448050" y="2324100"/>
          <p14:tracePt t="140843" x="3438525" y="2324100"/>
          <p14:tracePt t="140859" x="3429000" y="2324100"/>
          <p14:tracePt t="140933" x="3419475" y="2324100"/>
          <p14:tracePt t="141042" x="3429000" y="2314575"/>
          <p14:tracePt t="141045" x="3438525" y="2314575"/>
          <p14:tracePt t="141058" x="3448050" y="2314575"/>
          <p14:tracePt t="141059" x="3467100" y="2305050"/>
          <p14:tracePt t="141076" x="3495675" y="2295525"/>
          <p14:tracePt t="141092" x="3543300" y="2295525"/>
          <p14:tracePt t="141109" x="3571875" y="2305050"/>
          <p14:tracePt t="141126" x="3695700" y="2324100"/>
          <p14:tracePt t="141142" x="3829050" y="2352675"/>
          <p14:tracePt t="141159" x="3886200" y="2371725"/>
          <p14:tracePt t="141176" x="4076700" y="2409825"/>
          <p14:tracePt t="141192" x="4181475" y="2419350"/>
          <p14:tracePt t="141209" x="4200525" y="2428875"/>
          <p14:tracePt t="141226" x="4238625" y="2438400"/>
          <p14:tracePt t="141242" x="4257675" y="2438400"/>
          <p14:tracePt t="141259" x="4276725" y="2438400"/>
          <p14:tracePt t="141276" x="4295775" y="2438400"/>
          <p14:tracePt t="141550" x="4305300" y="2438400"/>
          <p14:tracePt t="141553" x="4343400" y="2419350"/>
          <p14:tracePt t="141560" x="4362450" y="2419350"/>
          <p14:tracePt t="141575" x="4410075" y="2409825"/>
          <p14:tracePt t="141576" x="4486275" y="2381250"/>
          <p14:tracePt t="141592" x="4524375" y="2371725"/>
          <p14:tracePt t="141609" x="4562475" y="2362200"/>
          <p14:tracePt t="141625" x="4581525" y="2362200"/>
          <p14:tracePt t="141698" x="4591050" y="2362200"/>
          <p14:tracePt t="141756" x="4600575" y="2362200"/>
          <p14:tracePt t="141764" x="4600575" y="2352675"/>
          <p14:tracePt t="141775" x="4600575" y="2343150"/>
          <p14:tracePt t="141776" x="4610100" y="2333625"/>
          <p14:tracePt t="141822" x="4619625" y="2333625"/>
          <p14:tracePt t="142305" x="4629150" y="2333625"/>
          <p14:tracePt t="142330" x="4638675" y="2333625"/>
          <p14:tracePt t="142337" x="4648200" y="2333625"/>
          <p14:tracePt t="142346" x="4657725" y="2333625"/>
          <p14:tracePt t="142354" x="4667250" y="2333625"/>
          <p14:tracePt t="142358" x="4695825" y="2333625"/>
          <p14:tracePt t="142375" x="4724400" y="2333625"/>
          <p14:tracePt t="142391" x="4743450" y="2333625"/>
          <p14:tracePt t="142409" x="4772025" y="2343150"/>
          <p14:tracePt t="142425" x="4781550" y="2343150"/>
          <p14:tracePt t="142442" x="4791075" y="2343150"/>
          <p14:tracePt t="142458" x="4819650" y="2324100"/>
          <p14:tracePt t="142475" x="4829175" y="2286000"/>
          <p14:tracePt t="142492" x="4838700" y="2228850"/>
          <p14:tracePt t="142509" x="4857750" y="2124075"/>
          <p14:tracePt t="142525" x="4876800" y="2047875"/>
          <p14:tracePt t="142542" x="4895850" y="2000250"/>
          <p14:tracePt t="142559" x="4895850" y="1981200"/>
          <p14:tracePt t="142575" x="4905375" y="1962150"/>
          <p14:tracePt t="142592" x="4914900" y="1943100"/>
          <p14:tracePt t="142609" x="4914900" y="1924050"/>
          <p14:tracePt t="142625" x="4924425" y="1914525"/>
          <p14:tracePt t="142642" x="4943475" y="1905000"/>
          <p14:tracePt t="142659" x="4953000" y="1895475"/>
          <p14:tracePt t="142675" x="4981575" y="1895475"/>
          <p14:tracePt t="142692" x="5000625" y="1885950"/>
          <p14:tracePt t="142708" x="5029200" y="1866900"/>
          <p14:tracePt t="142725" x="5067300" y="1847850"/>
          <p14:tracePt t="142742" x="5114925" y="1819275"/>
          <p14:tracePt t="142759" x="5153025" y="1800225"/>
          <p14:tracePt t="142775" x="5181600" y="1771650"/>
          <p14:tracePt t="142792" x="5191125" y="1752600"/>
          <p14:tracePt t="143061" x="5191125" y="1743075"/>
          <p14:tracePt t="143065" x="5191125" y="1733550"/>
          <p14:tracePt t="143074" x="5191125" y="1704975"/>
          <p14:tracePt t="143076" x="5162550" y="1590675"/>
          <p14:tracePt t="143091" x="5162550" y="1533525"/>
          <p14:tracePt t="143108" x="5143500" y="1466850"/>
          <p14:tracePt t="143125" x="5143500" y="1428750"/>
          <p14:tracePt t="143142" x="5133975" y="1400175"/>
          <p14:tracePt t="143158" x="5133975" y="1390650"/>
          <p14:tracePt t="143222" x="5133975" y="1409700"/>
          <p14:tracePt t="143228" x="5133975" y="1428750"/>
          <p14:tracePt t="143241" x="5133975" y="1466850"/>
          <p14:tracePt t="143242" x="5133975" y="1552575"/>
          <p14:tracePt t="143258" x="5133975" y="1743075"/>
          <p14:tracePt t="143275" x="5114925" y="1905000"/>
          <p14:tracePt t="143291" x="5105400" y="1981200"/>
          <p14:tracePt t="143308" x="5095875" y="2038350"/>
          <p14:tracePt t="143325" x="5086350" y="2057400"/>
          <p14:tracePt t="143341" x="5086350" y="2066925"/>
          <p14:tracePt t="143387" x="5086350" y="2076450"/>
          <p14:tracePt t="143423" x="5095875" y="2076450"/>
          <p14:tracePt t="143430" x="5095875" y="2085975"/>
          <p14:tracePt t="143431" x="5105400" y="2095500"/>
          <p14:tracePt t="143472" x="5105400" y="2105025"/>
          <p14:tracePt t="143495" x="5114925" y="2105025"/>
          <p14:tracePt t="143573" x="5114925" y="2114550"/>
          <p14:tracePt t="144251" x="5114925" y="2124075"/>
          <p14:tracePt t="144345" x="5124450" y="2124075"/>
          <p14:tracePt t="144355" x="5133975" y="2114550"/>
          <p14:tracePt t="144369" x="5133975" y="2105025"/>
          <p14:tracePt t="144376" x="5133975" y="2095500"/>
          <p14:tracePt t="144379" x="5133975" y="2076450"/>
          <p14:tracePt t="144390" x="5114925" y="2019300"/>
          <p14:tracePt t="144408" x="5076825" y="1971675"/>
          <p14:tracePt t="144424" x="4895850" y="1876425"/>
          <p14:tracePt t="144441" x="4600575" y="1819275"/>
          <p14:tracePt t="144458" x="4362450" y="1800225"/>
          <p14:tracePt t="144474" x="4133850" y="1790700"/>
          <p14:tracePt t="144491" x="3895725" y="1800225"/>
          <p14:tracePt t="144508" x="3790950" y="1828800"/>
          <p14:tracePt t="144524" x="3695700" y="1857375"/>
          <p14:tracePt t="144541" x="3638550" y="1885950"/>
          <p14:tracePt t="144558" x="3571875" y="1914525"/>
          <p14:tracePt t="144574" x="3524250" y="1952625"/>
          <p14:tracePt t="144591" x="3495675" y="1962150"/>
          <p14:tracePt t="144608" x="3467100" y="2009775"/>
          <p14:tracePt t="144624" x="3409950" y="2066925"/>
          <p14:tracePt t="144641" x="3381375" y="2095500"/>
          <p14:tracePt t="144658" x="3333750" y="2124075"/>
          <p14:tracePt t="144674" x="3314700" y="2143125"/>
          <p14:tracePt t="144710" x="3305175" y="2143125"/>
          <p14:tracePt t="144730" x="3295650" y="2143125"/>
          <p14:tracePt t="144743" x="3295650" y="2152650"/>
          <p14:tracePt t="144757" x="3286125" y="2152650"/>
          <p14:tracePt t="144774" x="3276600" y="2152650"/>
          <p14:tracePt t="144791" x="3248025" y="2162175"/>
          <p14:tracePt t="144793" x="3219450" y="2171700"/>
          <p14:tracePt t="144793" x="3200400" y="2171700"/>
          <p14:tracePt t="144808" x="3152775" y="2181225"/>
          <p14:tracePt t="144824" x="3105150" y="2181225"/>
          <p14:tracePt t="144841" x="3038475" y="2181225"/>
          <p14:tracePt t="144858" x="3000375" y="2181225"/>
          <p14:tracePt t="144875" x="2990850" y="2181225"/>
          <p14:tracePt t="144891" x="2971800" y="2181225"/>
          <p14:tracePt t="144908" x="2962275" y="2171700"/>
          <p14:tracePt t="144924" x="2952750" y="2162175"/>
          <p14:tracePt t="144941" x="2952750" y="2143125"/>
          <p14:tracePt t="144957" x="2971800" y="2076450"/>
          <p14:tracePt t="144974" x="3019425" y="2019300"/>
          <p14:tracePt t="144991" x="3105150" y="1943100"/>
          <p14:tracePt t="144991" x="3152775" y="1924050"/>
          <p14:tracePt t="145008" x="3248025" y="1885950"/>
          <p14:tracePt t="145025" x="3295650" y="1885950"/>
          <p14:tracePt t="145041" x="3333750" y="1885950"/>
          <p14:tracePt t="145057" x="3409950" y="1885950"/>
          <p14:tracePt t="145057" x="3438525" y="1885950"/>
          <p14:tracePt t="145074" x="3505200" y="1895475"/>
          <p14:tracePt t="145091" x="3609975" y="1914525"/>
          <p14:tracePt t="145108" x="3648075" y="1943100"/>
          <p14:tracePt t="145124" x="3743325" y="2019300"/>
          <p14:tracePt t="145141" x="3790950" y="2057400"/>
          <p14:tracePt t="145157" x="3829050" y="2095500"/>
          <p14:tracePt t="145157" x="3848100" y="2105025"/>
          <p14:tracePt t="145174" x="3857625" y="2133600"/>
          <p14:tracePt t="145191" x="3867150" y="2143125"/>
          <p14:tracePt t="145207" x="3867150" y="2171700"/>
          <p14:tracePt t="145224" x="3876675" y="2228850"/>
          <p14:tracePt t="145241" x="3876675" y="2257425"/>
          <p14:tracePt t="145258" x="3876675" y="2295525"/>
          <p14:tracePt t="145274" x="3867150" y="2305050"/>
          <p14:tracePt t="145309" x="3857625" y="2305050"/>
          <p14:tracePt t="145311" x="3857625" y="2324100"/>
          <p14:tracePt t="145324" x="3829050" y="2324100"/>
          <p14:tracePt t="145341" x="3810000" y="2333625"/>
          <p14:tracePt t="145358" x="3781425" y="2333625"/>
          <p14:tracePt t="145374" x="3743325" y="2333625"/>
          <p14:tracePt t="145391" x="3705225" y="2324100"/>
          <p14:tracePt t="145407" x="3609975" y="2286000"/>
          <p14:tracePt t="145424" x="3533775" y="2238375"/>
          <p14:tracePt t="145441" x="3505200" y="2209800"/>
          <p14:tracePt t="145458" x="3457575" y="2152650"/>
          <p14:tracePt t="145474" x="3429000" y="2105025"/>
          <p14:tracePt t="145491" x="3409950" y="2066925"/>
          <p14:tracePt t="145508" x="3409950" y="2000250"/>
          <p14:tracePt t="145524" x="3438525" y="1914525"/>
          <p14:tracePt t="145541" x="3467100" y="1885950"/>
          <p14:tracePt t="145557" x="3495675" y="1857375"/>
          <p14:tracePt t="145574" x="3571875" y="1828800"/>
          <p14:tracePt t="145590" x="3648075" y="1819275"/>
          <p14:tracePt t="145607" x="3743325" y="1819275"/>
          <p14:tracePt t="145624" x="3886200" y="1876425"/>
          <p14:tracePt t="145640" x="3990975" y="1952625"/>
          <p14:tracePt t="145657" x="4048125" y="2009775"/>
          <p14:tracePt t="145657" x="4067175" y="2028825"/>
          <p14:tracePt t="145674" x="4095750" y="2095500"/>
          <p14:tracePt t="145690" x="4095750" y="2124075"/>
          <p14:tracePt t="145707" x="4095750" y="2209800"/>
          <p14:tracePt t="145724" x="4086225" y="2266950"/>
          <p14:tracePt t="145740" x="4057650" y="2333625"/>
          <p14:tracePt t="145757" x="3990975" y="2381250"/>
          <p14:tracePt t="145774" x="3924300" y="2419350"/>
          <p14:tracePt t="145791" x="3848100" y="2438400"/>
          <p14:tracePt t="145807" x="3686175" y="2447925"/>
          <p14:tracePt t="145824" x="3581400" y="2447925"/>
          <p14:tracePt t="145840" x="3486150" y="2438400"/>
          <p14:tracePt t="145857" x="3362325" y="2400300"/>
          <p14:tracePt t="145874" x="3295650" y="2381250"/>
          <p14:tracePt t="145890" x="3228975" y="2343150"/>
          <p14:tracePt t="145907" x="3209925" y="2324100"/>
          <p14:tracePt t="145924" x="3190875" y="2286000"/>
          <p14:tracePt t="145940" x="3171825" y="2247900"/>
          <p14:tracePt t="145957" x="3171825" y="2219325"/>
          <p14:tracePt t="145974" x="3181350" y="2171700"/>
          <p14:tracePt t="145990" x="3209925" y="2105025"/>
          <p14:tracePt t="146007" x="3257550" y="2038350"/>
          <p14:tracePt t="146023" x="3419475" y="1933575"/>
          <p14:tracePt t="146041" x="3476625" y="1914525"/>
          <p14:tracePt t="146057" x="3524250" y="1914525"/>
          <p14:tracePt t="146073" x="3590925" y="1943100"/>
          <p14:tracePt t="146090" x="3648075" y="2019300"/>
          <p14:tracePt t="146106" x="3667125" y="2066925"/>
          <p14:tracePt t="146123" x="3676650" y="2133600"/>
          <p14:tracePt t="146140" x="3667125" y="2190750"/>
          <p14:tracePt t="146157" x="3609975" y="2305050"/>
          <p14:tracePt t="146173" x="3590925" y="2324100"/>
          <p14:tracePt t="146190" x="3543300" y="2343150"/>
          <p14:tracePt t="146207" x="3486150" y="2352675"/>
          <p14:tracePt t="146223" x="3419475" y="2352675"/>
          <p14:tracePt t="146240" x="3343275" y="2352675"/>
          <p14:tracePt t="146257" x="3314700" y="2324100"/>
          <p14:tracePt t="146274" x="3286125" y="2295525"/>
          <p14:tracePt t="146290" x="3267075" y="2238375"/>
          <p14:tracePt t="146307" x="3257550" y="2209800"/>
          <p14:tracePt t="146324" x="3257550" y="2190750"/>
          <p14:tracePt t="146340" x="3267075" y="2133600"/>
          <p14:tracePt t="146356" x="3276600" y="2085975"/>
          <p14:tracePt t="146373" x="3314700" y="2038350"/>
          <p14:tracePt t="146390" x="3390900" y="2009775"/>
          <p14:tracePt t="146406" x="3448050" y="2009775"/>
          <p14:tracePt t="146423" x="3524250" y="2066925"/>
          <p14:tracePt t="146440" x="3552825" y="2124075"/>
          <p14:tracePt t="146456" x="3562350" y="2162175"/>
          <p14:tracePt t="146473" x="3562350" y="2190750"/>
          <p14:tracePt t="146490" x="3552825" y="2219325"/>
          <p14:tracePt t="146507" x="3505200" y="2257425"/>
          <p14:tracePt t="146523" x="3467100" y="2276475"/>
          <p14:tracePt t="146540" x="3400425" y="2286000"/>
          <p14:tracePt t="146556" x="3333750" y="2286000"/>
          <p14:tracePt t="146573" x="3248025" y="2257425"/>
          <p14:tracePt t="146590" x="3228975" y="2238375"/>
          <p14:tracePt t="146606" x="3200400" y="2228850"/>
          <p14:tracePt t="146623" x="3181350" y="2219325"/>
          <p14:tracePt t="146623" x="3171825" y="2219325"/>
          <p14:tracePt t="146662" x="3162300" y="2219325"/>
          <p14:tracePt t="146673" x="3152775" y="2209800"/>
          <p14:tracePt t="146691" x="3143250" y="2209800"/>
          <p14:tracePt t="146691" x="3133725" y="2209800"/>
          <p14:tracePt t="146738" x="3124200" y="2209800"/>
          <p14:tracePt t="147218" x="3114675" y="2209800"/>
          <p14:tracePt t="149672" x="3124200" y="2219325"/>
          <p14:tracePt t="149683" x="3124200" y="2238375"/>
          <p14:tracePt t="149688" x="3133725" y="2286000"/>
          <p14:tracePt t="149689" x="3143250" y="2362200"/>
          <p14:tracePt t="149705" x="3162300" y="2543175"/>
          <p14:tracePt t="149722" x="3181350" y="2619375"/>
          <p14:tracePt t="149738" x="3200400" y="2686050"/>
          <p14:tracePt t="149756" x="3200400" y="2724150"/>
          <p14:tracePt t="149772" x="3200400" y="2733675"/>
          <p14:tracePt t="149789" x="3209925" y="2752725"/>
          <p14:tracePt t="149806" x="3219450" y="2781300"/>
          <p14:tracePt t="149822" x="3228975" y="2809875"/>
          <p14:tracePt t="149839" x="3257550" y="2847975"/>
          <p14:tracePt t="149855" x="3286125" y="2886075"/>
          <p14:tracePt t="149872" x="3295650" y="2905125"/>
          <p14:tracePt t="149889" x="3314700" y="2924175"/>
          <p14:tracePt t="149905" x="3333750" y="2962275"/>
          <p14:tracePt t="149922" x="3343275" y="2990850"/>
          <p14:tracePt t="149939" x="3362325" y="3028950"/>
          <p14:tracePt t="149955" x="3362325" y="3048000"/>
          <p14:tracePt t="150032" x="3371850" y="3048000"/>
          <p14:tracePt t="151037" x="3390900" y="3048000"/>
          <p14:tracePt t="151043" x="3400425" y="3038475"/>
          <p14:tracePt t="151044" x="3409950" y="3038475"/>
          <p14:tracePt t="151054" x="3495675" y="3009900"/>
          <p14:tracePt t="151071" x="3724275" y="2990850"/>
          <p14:tracePt t="151088" x="3829050" y="2981325"/>
          <p14:tracePt t="151105" x="3962400" y="2971800"/>
          <p14:tracePt t="151122" x="4086225" y="2971800"/>
          <p14:tracePt t="151138" x="4181475" y="2971800"/>
          <p14:tracePt t="151155" x="4333875" y="2962275"/>
          <p14:tracePt t="151171" x="4352925" y="2962275"/>
          <p14:tracePt t="151188" x="4362450" y="2962275"/>
          <p14:tracePt t="151382" x="4371975" y="2962275"/>
          <p14:tracePt t="151386" x="4391025" y="2952750"/>
          <p14:tracePt t="151394" x="4543425" y="2943225"/>
          <p14:tracePt t="151404" x="4752975" y="2933700"/>
          <p14:tracePt t="151421" x="5048250" y="2924175"/>
          <p14:tracePt t="151438" x="5105400" y="2924175"/>
          <p14:tracePt t="151454" x="5133975" y="2914650"/>
          <p14:tracePt t="151505" x="5143500" y="2914650"/>
          <p14:tracePt t="151572" x="5153025" y="2914650"/>
          <p14:tracePt t="152062" x="5143500" y="2914650"/>
          <p14:tracePt t="152066" x="5124450" y="2914650"/>
          <p14:tracePt t="152073" x="5095875" y="2914650"/>
          <p14:tracePt t="152087" x="5019675" y="2914650"/>
          <p14:tracePt t="152088" x="4657725" y="2914650"/>
          <p14:tracePt t="152104" x="4419600" y="2914650"/>
          <p14:tracePt t="152121" x="4010025" y="2914650"/>
          <p14:tracePt t="152138" x="3581400" y="2990850"/>
          <p14:tracePt t="152155" x="3381375" y="3038475"/>
          <p14:tracePt t="152171" x="3124200" y="3095625"/>
          <p14:tracePt t="152188" x="3048000" y="3114675"/>
          <p14:tracePt t="152205" x="3028950" y="3114675"/>
          <p14:tracePt t="152221" x="3000375" y="3114675"/>
          <p14:tracePt t="152238" x="2990850" y="3114675"/>
          <p14:tracePt t="152254" x="2981325" y="3114675"/>
          <p14:tracePt t="152271" x="2981325" y="3124200"/>
          <p14:tracePt t="152288" x="2971800" y="3133725"/>
          <p14:tracePt t="152304" x="2962275" y="3143250"/>
          <p14:tracePt t="152510" x="2952750" y="3152775"/>
          <p14:tracePt t="152514" x="2886075" y="3190875"/>
          <p14:tracePt t="152522" x="2781300" y="3267075"/>
          <p14:tracePt t="152526" x="2505075" y="3476625"/>
          <p14:tracePt t="152537" x="2209800" y="3810000"/>
          <p14:tracePt t="152554" x="2009775" y="4086225"/>
          <p14:tracePt t="152571" x="1743075" y="4524375"/>
          <p14:tracePt t="152588" x="1628775" y="4819650"/>
          <p14:tracePt t="152604" x="1581150" y="5000625"/>
          <p14:tracePt t="152621" x="1504950" y="5181600"/>
          <p14:tracePt t="152638" x="1485900" y="5219700"/>
          <p14:tracePt t="152654" x="1476375" y="5229225"/>
          <p14:tracePt t="152671" x="1466850" y="5248275"/>
          <p14:tracePt t="152688" x="1466850" y="5257800"/>
          <p14:tracePt t="152724" x="1466850" y="5267325"/>
          <p14:tracePt t="152782" x="1466850" y="5276850"/>
          <p14:tracePt t="152811" x="1466850" y="5286375"/>
          <p14:tracePt t="152823" x="1466850" y="5295900"/>
          <p14:tracePt t="152837" x="1457325" y="5305425"/>
          <p14:tracePt t="152838" x="1457325" y="5324475"/>
          <p14:tracePt t="152854" x="1438275" y="5353050"/>
          <p14:tracePt t="152871" x="1409700" y="5429250"/>
          <p14:tracePt t="152887" x="1381125" y="5467350"/>
          <p14:tracePt t="152904" x="1352550" y="5495925"/>
          <p14:tracePt t="152921" x="1333500" y="5514975"/>
          <p14:tracePt t="153189" x="1333500" y="5524500"/>
          <p14:tracePt t="153193" x="1323975" y="5543550"/>
          <p14:tracePt t="153202" x="1314450" y="5562600"/>
          <p14:tracePt t="153206" x="1314450" y="5676900"/>
          <p14:tracePt t="153220" x="1352550" y="5819775"/>
          <p14:tracePt t="153237" x="1390650" y="5962650"/>
          <p14:tracePt t="153254" x="1400175" y="6048375"/>
          <p14:tracePt t="153270" x="1409700" y="6067425"/>
          <p14:tracePt t="153287" x="1409700" y="6105525"/>
          <p14:tracePt t="153304" x="1409700" y="6134100"/>
          <p14:tracePt t="153320" x="1409700" y="6143625"/>
          <p14:tracePt t="153337" x="1409700" y="6153150"/>
          <p14:tracePt t="153376" x="1409700" y="6162675"/>
          <p14:tracePt t="153490" x="1409700" y="6172200"/>
          <p14:tracePt t="153505" x="1409700" y="6181725"/>
          <p14:tracePt t="153515" x="1409700" y="6191250"/>
          <p14:tracePt t="153536" x="1409700" y="6210300"/>
          <p14:tracePt t="153550" x="1409700" y="6219825"/>
          <p14:tracePt t="153561" x="1409700" y="6229350"/>
          <p14:tracePt t="153571" x="1409700" y="6238875"/>
          <p14:tracePt t="153590" x="1409700" y="6248400"/>
          <p14:tracePt t="154355" x="1409700" y="6238875"/>
          <p14:tracePt t="154433" x="1409700" y="6229350"/>
          <p14:tracePt t="154448" x="1409700" y="6219825"/>
          <p14:tracePt t="154456" x="1409700" y="6210300"/>
          <p14:tracePt t="154469" x="1409700" y="6200775"/>
          <p14:tracePt t="154470" x="1400175" y="6172200"/>
          <p14:tracePt t="154486" x="1381125" y="6124575"/>
          <p14:tracePt t="154503" x="1352550" y="6029325"/>
          <p14:tracePt t="154520" x="1323975" y="5953125"/>
          <p14:tracePt t="154537" x="1285875" y="5838825"/>
          <p14:tracePt t="154553" x="1238250" y="5724525"/>
          <p14:tracePt t="154570" x="1219200" y="5676900"/>
          <p14:tracePt t="154587" x="1181100" y="5591175"/>
          <p14:tracePt t="154603" x="1152525" y="5486400"/>
          <p14:tracePt t="154620" x="1133475" y="5419725"/>
          <p14:tracePt t="154637" x="1114425" y="5353050"/>
          <p14:tracePt t="154653" x="1095375" y="5305425"/>
          <p14:tracePt t="154670" x="1095375" y="5295900"/>
          <p14:tracePt t="154687" x="1085850" y="5276850"/>
          <p14:tracePt t="154703" x="1085850" y="5267325"/>
          <p14:tracePt t="154720" x="1076325" y="5267325"/>
          <p14:tracePt t="154936" x="1066800" y="5257800"/>
          <p14:tracePt t="154940" x="1066800" y="5229225"/>
          <p14:tracePt t="154953" x="1057275" y="5181600"/>
          <p14:tracePt t="154954" x="990600" y="4943475"/>
          <p14:tracePt t="154970" x="952500" y="4752975"/>
          <p14:tracePt t="154970" x="933450" y="4657725"/>
          <p14:tracePt t="154987" x="904875" y="4533900"/>
          <p14:tracePt t="155003" x="885825" y="4457700"/>
          <p14:tracePt t="155020" x="885825" y="4410075"/>
          <p14:tracePt t="155036" x="885825" y="4391025"/>
          <p14:tracePt t="155053" x="885825" y="4381500"/>
          <p14:tracePt t="155290" x="885825" y="4371975"/>
          <p14:tracePt t="155314" x="885825" y="4362450"/>
          <p14:tracePt t="156136" x="885825" y="4352925"/>
          <p14:tracePt t="156893" x="904875" y="4333875"/>
          <p14:tracePt t="156901" x="923925" y="4324350"/>
          <p14:tracePt t="156909" x="971550" y="4276725"/>
          <p14:tracePt t="156909" x="1143000" y="4171950"/>
          <p14:tracePt t="156918" x="1362075" y="4086225"/>
          <p14:tracePt t="156935" x="1743075" y="3981450"/>
          <p14:tracePt t="156952" x="2219325" y="3895725"/>
          <p14:tracePt t="156969" x="2505075" y="3876675"/>
          <p14:tracePt t="156986" x="2781300" y="3867150"/>
          <p14:tracePt t="157002" x="3219450" y="3800475"/>
          <p14:tracePt t="157019" x="3305175" y="3781425"/>
          <p14:tracePt t="157035" x="3333750" y="3771900"/>
          <p14:tracePt t="157052" x="3343275" y="3771900"/>
          <p14:tracePt t="157344" x="3343275" y="3762375"/>
          <p14:tracePt t="157347" x="3343275" y="3743325"/>
          <p14:tracePt t="157355" x="3333750" y="3733800"/>
          <p14:tracePt t="157359" x="3324225" y="3676650"/>
          <p14:tracePt t="157368" x="3305175" y="3629025"/>
          <p14:tracePt t="157385" x="3286125" y="3600450"/>
          <p14:tracePt t="157402" x="3257550" y="3543300"/>
          <p14:tracePt t="157419" x="3209925" y="3505200"/>
          <p14:tracePt t="157435" x="3171825" y="3495675"/>
          <p14:tracePt t="157452" x="3114675" y="3467100"/>
          <p14:tracePt t="157469" x="3076575" y="3457575"/>
          <p14:tracePt t="157485" x="3067050" y="3448050"/>
          <p14:tracePt t="157502" x="3038475" y="3448050"/>
          <p14:tracePt t="157519" x="3019425" y="3448050"/>
          <p14:tracePt t="157536" x="2981325" y="3448050"/>
          <p14:tracePt t="157552" x="2952750" y="3448050"/>
          <p14:tracePt t="157569" x="2933700" y="3457575"/>
          <p14:tracePt t="157585" x="2895600" y="3457575"/>
          <p14:tracePt t="157602" x="2876550" y="3476625"/>
          <p14:tracePt t="157619" x="2838450" y="3495675"/>
          <p14:tracePt t="157636" x="2809875" y="3514725"/>
          <p14:tracePt t="157652" x="2800350" y="3514725"/>
          <p14:tracePt t="157669" x="2790825" y="3524250"/>
          <p14:tracePt t="157685" x="2781300" y="3533775"/>
          <p14:tracePt t="157702" x="2781300" y="3552825"/>
          <p14:tracePt t="157719" x="2781300" y="3590925"/>
          <p14:tracePt t="157735" x="2800350" y="3619500"/>
          <p14:tracePt t="157752" x="2838450" y="3638550"/>
          <p14:tracePt t="157770" x="3009900" y="3667125"/>
          <p14:tracePt t="157786" x="3181350" y="3686175"/>
          <p14:tracePt t="157803" x="3552825" y="3714750"/>
          <p14:tracePt t="157820" x="3914775" y="3714750"/>
          <p14:tracePt t="157837" x="4210050" y="3714750"/>
          <p14:tracePt t="157853" x="4419600" y="3714750"/>
          <p14:tracePt t="157869" x="4648200" y="3714750"/>
          <p14:tracePt t="157886" x="4810125" y="3705225"/>
          <p14:tracePt t="157903" x="4886325" y="3695700"/>
          <p14:tracePt t="157919" x="4924425" y="3695700"/>
          <p14:tracePt t="157919" x="4933950" y="3695700"/>
          <p14:tracePt t="157937" x="4943475" y="3676650"/>
          <p14:tracePt t="157953" x="4943475" y="3648075"/>
          <p14:tracePt t="157969" x="4924425" y="3562350"/>
          <p14:tracePt t="157986" x="4857750" y="3486150"/>
          <p14:tracePt t="158003" x="4752975" y="3409950"/>
          <p14:tracePt t="158020" x="4476750" y="3286125"/>
          <p14:tracePt t="158037" x="4276725" y="3238500"/>
          <p14:tracePt t="158053" x="4038600" y="3219450"/>
          <p14:tracePt t="158070" x="3476625" y="3238500"/>
          <p14:tracePt t="158086" x="3190875" y="3295650"/>
          <p14:tracePt t="158103" x="2876550" y="3371850"/>
          <p14:tracePt t="158103" x="2762250" y="3409950"/>
          <p14:tracePt t="158120" x="2400300" y="3552825"/>
          <p14:tracePt t="158136" x="2247900" y="3638550"/>
          <p14:tracePt t="158153" x="2152650" y="3695700"/>
          <p14:tracePt t="158170" x="2095500" y="3752850"/>
          <p14:tracePt t="158186" x="2066925" y="3810000"/>
          <p14:tracePt t="158203" x="2066925" y="3867150"/>
          <p14:tracePt t="158220" x="2076450" y="3924300"/>
          <p14:tracePt t="158236" x="2143125" y="3990975"/>
          <p14:tracePt t="158253" x="2209800" y="4038600"/>
          <p14:tracePt t="158270" x="2428875" y="4086225"/>
          <p14:tracePt t="158286" x="2838450" y="4086225"/>
          <p14:tracePt t="158303" x="3286125" y="4029075"/>
          <p14:tracePt t="158320" x="3543300" y="3962400"/>
          <p14:tracePt t="158336" x="3790950" y="3810000"/>
          <p14:tracePt t="158353" x="3905250" y="3676650"/>
          <p14:tracePt t="158369" x="3924300" y="3619500"/>
          <p14:tracePt t="158386" x="3914775" y="3505200"/>
          <p14:tracePt t="158403" x="3743325" y="3286125"/>
          <p14:tracePt t="158419" x="3609975" y="3209925"/>
          <p14:tracePt t="158436" x="3352800" y="3152775"/>
          <p14:tracePt t="158452" x="3038475" y="3152775"/>
          <p14:tracePt t="158469" x="2743200" y="3238500"/>
          <p14:tracePt t="158486" x="2590800" y="3305175"/>
          <p14:tracePt t="158503" x="2400300" y="3429000"/>
          <p14:tracePt t="158519" x="2305050" y="3524250"/>
          <p14:tracePt t="158537" x="2276475" y="3571875"/>
          <p14:tracePt t="158553" x="2257425" y="3638550"/>
          <p14:tracePt t="158569" x="2257425" y="3724275"/>
          <p14:tracePt t="158586" x="2314575" y="3790950"/>
          <p14:tracePt t="158603" x="2505075" y="3895725"/>
          <p14:tracePt t="158619" x="2924175" y="3943350"/>
          <p14:tracePt t="158636" x="3295650" y="3914775"/>
          <p14:tracePt t="158653" x="3848100" y="3819525"/>
          <p14:tracePt t="158669" x="4152900" y="3743325"/>
          <p14:tracePt t="158686" x="4229100" y="3714750"/>
          <p14:tracePt t="158703" x="4324350" y="3600450"/>
          <p14:tracePt t="158719" x="4333875" y="3486150"/>
          <p14:tracePt t="158736" x="4314825" y="3390900"/>
          <p14:tracePt t="158753" x="4229100" y="3267075"/>
          <p14:tracePt t="158770" x="4029075" y="3152775"/>
          <p14:tracePt t="158786" x="3867150" y="3114675"/>
          <p14:tracePt t="158803" x="3590925" y="3124200"/>
          <p14:tracePt t="158819" x="3314700" y="3238500"/>
          <p14:tracePt t="158836" x="3143250" y="3352800"/>
          <p14:tracePt t="158853" x="2990850" y="3486150"/>
          <p14:tracePt t="158869" x="2933700" y="3562350"/>
          <p14:tracePt t="158886" x="2924175" y="3590925"/>
          <p14:tracePt t="158902" x="2924175" y="3667125"/>
          <p14:tracePt t="158919" x="3019425" y="3771900"/>
          <p14:tracePt t="158936" x="3181350" y="3867150"/>
          <p14:tracePt t="158953" x="3438525" y="3924300"/>
          <p14:tracePt t="158969" x="3629025" y="3933825"/>
          <p14:tracePt t="158986" x="3971925" y="3924300"/>
          <p14:tracePt t="159002" x="4276725" y="3857625"/>
          <p14:tracePt t="159019" x="4476750" y="3790950"/>
          <p14:tracePt t="159036" x="4629150" y="3686175"/>
          <p14:tracePt t="159052" x="4676775" y="3514725"/>
          <p14:tracePt t="159070" x="4676775" y="3371850"/>
          <p14:tracePt t="159086" x="4552950" y="3114675"/>
          <p14:tracePt t="159103" x="4371975" y="2990850"/>
          <p14:tracePt t="159119" x="4210050" y="2943225"/>
          <p14:tracePt t="159136" x="3886200" y="2924175"/>
          <p14:tracePt t="159152" x="3552825" y="3019425"/>
          <p14:tracePt t="159169" x="3352800" y="3114675"/>
          <p14:tracePt t="159187" x="3124200" y="3257550"/>
          <p14:tracePt t="159202" x="3000375" y="3362325"/>
          <p14:tracePt t="159219" x="2962275" y="3429000"/>
          <p14:tracePt t="159235" x="2952750" y="3524250"/>
          <p14:tracePt t="159252" x="2990850" y="3629025"/>
          <p14:tracePt t="159268" x="3114675" y="3752850"/>
          <p14:tracePt t="159287" x="3181350" y="3810000"/>
          <p14:tracePt t="159302" x="3409950" y="3905250"/>
          <p14:tracePt t="159319" x="3724275" y="3924300"/>
          <p14:tracePt t="159336" x="3962400" y="3924300"/>
          <p14:tracePt t="159352" x="4276725" y="3876675"/>
          <p14:tracePt t="159369" x="4495800" y="3790950"/>
          <p14:tracePt t="159386" x="4552950" y="3705225"/>
          <p14:tracePt t="159402" x="4572000" y="3505200"/>
          <p14:tracePt t="159419" x="4467225" y="3219450"/>
          <p14:tracePt t="159436" x="4324350" y="3038475"/>
          <p14:tracePt t="159452" x="4219575" y="2981325"/>
          <p14:tracePt t="159469" x="3952875" y="2895600"/>
          <p14:tracePt t="159486" x="3609975" y="2924175"/>
          <p14:tracePt t="159503" x="3352800" y="3000375"/>
          <p14:tracePt t="159519" x="3019425" y="3152775"/>
          <p14:tracePt t="159536" x="2800350" y="3324225"/>
          <p14:tracePt t="159553" x="2743200" y="3400425"/>
          <p14:tracePt t="159569" x="2705100" y="3495675"/>
          <p14:tracePt t="159586" x="2705100" y="3590925"/>
          <p14:tracePt t="159602" x="2724150" y="3686175"/>
          <p14:tracePt t="159619" x="2762250" y="3743325"/>
          <p14:tracePt t="159635" x="3009900" y="3838575"/>
          <p14:tracePt t="159652" x="3228975" y="3857625"/>
          <p14:tracePt t="159669" x="3600450" y="3838575"/>
          <p14:tracePt t="159685" x="3867150" y="3733800"/>
          <p14:tracePt t="159702" x="4000500" y="3638550"/>
          <p14:tracePt t="159719" x="4086225" y="3409950"/>
          <p14:tracePt t="159736" x="4067175" y="3076575"/>
          <p14:tracePt t="159752" x="3990975" y="2914650"/>
          <p14:tracePt t="159769" x="3857625" y="2781300"/>
          <p14:tracePt t="159786" x="3638550" y="2657475"/>
          <p14:tracePt t="159802" x="3419475" y="2647950"/>
          <p14:tracePt t="159819" x="3086100" y="2771775"/>
          <p14:tracePt t="159836" x="2733675" y="2962275"/>
          <p14:tracePt t="159852" x="2600325" y="3086100"/>
          <p14:tracePt t="159869" x="2400300" y="3295650"/>
          <p14:tracePt t="159886" x="2343150" y="3429000"/>
          <p14:tracePt t="159902" x="2343150" y="3524250"/>
          <p14:tracePt t="159919" x="2428875" y="3686175"/>
          <p14:tracePt t="159936" x="2571750" y="3800475"/>
          <p14:tracePt t="159952" x="2752725" y="3857625"/>
          <p14:tracePt t="159969" x="3105150" y="3895725"/>
          <p14:tracePt t="159986" x="3505200" y="3829050"/>
          <p14:tracePt t="160002" x="3829050" y="3676650"/>
          <p14:tracePt t="160019" x="3990975" y="3533775"/>
          <p14:tracePt t="160036" x="4019550" y="3343275"/>
          <p14:tracePt t="160053" x="3962400" y="3067050"/>
          <p14:tracePt t="160069" x="3829050" y="2828925"/>
          <p14:tracePt t="160086" x="3752850" y="2752725"/>
          <p14:tracePt t="160102" x="3590925" y="2676525"/>
          <p14:tracePt t="160119" x="3448050" y="2676525"/>
          <p14:tracePt t="160119" x="3362325" y="2695575"/>
          <p14:tracePt t="160135" x="3162300" y="2790825"/>
          <p14:tracePt t="160152" x="2990850" y="2943225"/>
          <p14:tracePt t="160169" x="2828925" y="3162300"/>
          <p14:tracePt t="160185" x="2809875" y="3324225"/>
          <p14:tracePt t="160202" x="2857500" y="3495675"/>
          <p14:tracePt t="160219" x="3162300" y="3714750"/>
          <p14:tracePt t="160235" x="3343275" y="3752850"/>
          <p14:tracePt t="160252" x="3552825" y="3752850"/>
          <p14:tracePt t="160269" x="3714750" y="3705225"/>
          <p14:tracePt t="160285" x="3771900" y="3676650"/>
          <p14:tracePt t="160301" x="3800475" y="3638550"/>
          <p14:tracePt t="160319" x="3810000" y="3619500"/>
          <p14:tracePt t="160335" x="3810000" y="3609975"/>
          <p14:tracePt t="160393" x="3800475" y="3619500"/>
          <p14:tracePt t="160421" x="3790950" y="3619500"/>
          <p14:tracePt t="160608" x="3781425" y="3629025"/>
          <p14:tracePt t="160612" x="3762375" y="3657600"/>
          <p14:tracePt t="160620" x="3733800" y="3705225"/>
          <p14:tracePt t="160624" x="3590925" y="3857625"/>
          <p14:tracePt t="160635" x="3419475" y="4076700"/>
          <p14:tracePt t="160651" x="3324225" y="4238625"/>
          <p14:tracePt t="160668" x="3257550" y="4410075"/>
          <p14:tracePt t="160668" x="3238500" y="4448175"/>
          <p14:tracePt t="160685" x="3228975" y="4476750"/>
          <p14:tracePt t="160702" x="3219450" y="4505325"/>
          <p14:tracePt t="160718" x="3209925" y="4505325"/>
          <p14:tracePt t="160735" x="3209925" y="4514850"/>
          <p14:tracePt t="160780" x="3200400" y="4524375"/>
          <p14:tracePt t="160795" x="3190875" y="4533900"/>
          <p14:tracePt t="160819" x="3181350" y="4543425"/>
          <p14:tracePt t="160840" x="3171825" y="4552950"/>
          <p14:tracePt t="160844" x="3162300" y="4552950"/>
          <p14:tracePt t="160852" x="3152775" y="4572000"/>
          <p14:tracePt t="160853" x="3114675" y="4600575"/>
          <p14:tracePt t="160868" x="3067050" y="4629150"/>
          <p14:tracePt t="160884" x="3048000" y="4648200"/>
          <p14:tracePt t="160901" x="3038475" y="4648200"/>
          <p14:tracePt t="160918" x="3019425" y="4648200"/>
          <p14:tracePt t="160935" x="3009900" y="4657725"/>
          <p14:tracePt t="160952" x="3000375" y="4657725"/>
          <p14:tracePt t="160968" x="2981325" y="4657725"/>
          <p14:tracePt t="160985" x="2943225" y="4638675"/>
          <p14:tracePt t="161002" x="2933700" y="4619625"/>
          <p14:tracePt t="161018" x="2914650" y="4572000"/>
          <p14:tracePt t="161035" x="2905125" y="4543425"/>
          <p14:tracePt t="161052" x="2905125" y="4524375"/>
          <p14:tracePt t="161069" x="2886075" y="4486275"/>
          <p14:tracePt t="161085" x="2886075" y="4467225"/>
          <p14:tracePt t="161130" x="2886075" y="4457700"/>
          <p14:tracePt t="161156" x="2886075" y="4448175"/>
          <p14:tracePt t="161181" x="2886075" y="4438650"/>
          <p14:tracePt t="161193" x="2886075" y="4429125"/>
          <p14:tracePt t="161206" x="2886075" y="4419600"/>
          <p14:tracePt t="161217" x="2886075" y="4410075"/>
          <p14:tracePt t="161219" x="2886075" y="4400550"/>
          <p14:tracePt t="161234" x="2886075" y="4381500"/>
          <p14:tracePt t="161251" x="2895600" y="4333875"/>
          <p14:tracePt t="161268" x="2895600" y="4314825"/>
          <p14:tracePt t="161268" x="2895600" y="4305300"/>
          <p14:tracePt t="161304" x="2895600" y="4295775"/>
          <p14:tracePt t="161333" x="2895600" y="4286250"/>
          <p14:tracePt t="161347" x="2895600" y="4276725"/>
          <p14:tracePt t="161362" x="2895600" y="4267200"/>
          <p14:tracePt t="161371" x="2905125" y="4267200"/>
          <p14:tracePt t="161751" x="2905125" y="4276725"/>
          <p14:tracePt t="161760" x="2905125" y="4286250"/>
          <p14:tracePt t="161767" x="2905125" y="4295775"/>
          <p14:tracePt t="161768" x="2905125" y="4343400"/>
          <p14:tracePt t="161784" x="2924175" y="4410075"/>
          <p14:tracePt t="161801" x="2962275" y="4476750"/>
          <p14:tracePt t="161818" x="2990850" y="4533900"/>
          <p14:tracePt t="161834" x="3019425" y="4591050"/>
          <p14:tracePt t="161852" x="3038475" y="4638675"/>
          <p14:tracePt t="161868" x="3057525" y="4648200"/>
          <p14:tracePt t="161884" x="3067050" y="4667250"/>
          <p14:tracePt t="161901" x="3086100" y="4667250"/>
          <p14:tracePt t="161918" x="3095625" y="4667250"/>
          <p14:tracePt t="161953" x="3105150" y="4667250"/>
          <p14:tracePt t="161955" x="3124200" y="4657725"/>
          <p14:tracePt t="161967" x="3133725" y="4619625"/>
          <p14:tracePt t="161984" x="3152775" y="4543425"/>
          <p14:tracePt t="162001" x="3162300" y="4438650"/>
          <p14:tracePt t="162018" x="3162300" y="4352925"/>
          <p14:tracePt t="162034" x="3143250" y="4276725"/>
          <p14:tracePt t="162051" x="3133725" y="4219575"/>
          <p14:tracePt t="162068" x="3124200" y="4191000"/>
          <p14:tracePt t="162085" x="3124200" y="4171950"/>
          <p14:tracePt t="162158" x="3114675" y="4171950"/>
          <p14:tracePt t="162163" x="3114675" y="4181475"/>
          <p14:tracePt t="162167" x="3114675" y="4210050"/>
          <p14:tracePt t="162169" x="3105150" y="4352925"/>
          <p14:tracePt t="162184" x="3114675" y="4572000"/>
          <p14:tracePt t="162201" x="3181350" y="4867275"/>
          <p14:tracePt t="162217" x="3209925" y="4933950"/>
          <p14:tracePt t="162235" x="3238500" y="4981575"/>
          <p14:tracePt t="162251" x="3238500" y="4991100"/>
          <p14:tracePt t="162291" x="3248025" y="4991100"/>
          <p14:tracePt t="162305" x="3248025" y="4981575"/>
          <p14:tracePt t="162306" x="3257550" y="4943475"/>
          <p14:tracePt t="162317" x="3257550" y="4886325"/>
          <p14:tracePt t="162334" x="3248025" y="4762500"/>
          <p14:tracePt t="162351" x="3228975" y="4667250"/>
          <p14:tracePt t="162368" x="3219450" y="4638675"/>
          <p14:tracePt t="162384" x="3209925" y="4591050"/>
          <p14:tracePt t="162401" x="3200400" y="4562475"/>
          <p14:tracePt t="162417" x="3190875" y="4543425"/>
          <p14:tracePt t="162434" x="3190875" y="4533900"/>
          <p14:tracePt t="162494" x="3181350" y="4533900"/>
          <p14:tracePt t="162504" x="3171825" y="4543425"/>
          <p14:tracePt t="162512" x="3171825" y="4562475"/>
          <p14:tracePt t="162519" x="3162300" y="4600575"/>
          <p14:tracePt t="162520" x="3162300" y="4686300"/>
          <p14:tracePt t="162534" x="3181350" y="4772025"/>
          <p14:tracePt t="162550" x="3200400" y="4819650"/>
          <p14:tracePt t="162568" x="3219450" y="4867275"/>
          <p14:tracePt t="162584" x="3228975" y="4876800"/>
          <p14:tracePt t="162639" x="3228975" y="4867275"/>
          <p14:tracePt t="162644" x="3228975" y="4848225"/>
          <p14:tracePt t="162652" x="3228975" y="4838700"/>
          <p14:tracePt t="162667" x="3228975" y="4724400"/>
          <p14:tracePt t="162669" x="3219450" y="4657725"/>
          <p14:tracePt t="162684" x="3190875" y="4581525"/>
          <p14:tracePt t="162701" x="3181350" y="4552950"/>
          <p14:tracePt t="162718" x="3171825" y="4524375"/>
          <p14:tracePt t="162734" x="3171825" y="4495800"/>
          <p14:tracePt t="162792" x="3171825" y="4505325"/>
          <p14:tracePt t="162938" x="3171825" y="4514850"/>
          <p14:tracePt t="162976" x="3171825" y="4505325"/>
          <p14:tracePt t="162980" x="3171825" y="4476750"/>
          <p14:tracePt t="162985" x="3171825" y="4457700"/>
          <p14:tracePt t="162992" x="3152775" y="4371975"/>
          <p14:tracePt t="163000" x="3114675" y="4267200"/>
          <p14:tracePt t="163017" x="3076575" y="4133850"/>
          <p14:tracePt t="163033" x="3057525" y="4086225"/>
          <p14:tracePt t="163051" x="3048000" y="4067175"/>
          <p14:tracePt t="163126" x="3048000" y="4076700"/>
          <p14:tracePt t="163132" x="3048000" y="4095750"/>
          <p14:tracePt t="163134" x="3057525" y="4114800"/>
          <p14:tracePt t="163139" x="3076575" y="4200525"/>
          <p14:tracePt t="163151" x="3143250" y="4352925"/>
          <p14:tracePt t="163167" x="3209925" y="4514850"/>
          <p14:tracePt t="163184" x="3228975" y="4562475"/>
          <p14:tracePt t="163201" x="3238500" y="4581525"/>
          <p14:tracePt t="163217" x="3238500" y="4591050"/>
          <p14:tracePt t="163266" x="3238500" y="4572000"/>
          <p14:tracePt t="163272" x="3238500" y="4543425"/>
          <p14:tracePt t="163274" x="3209925" y="4476750"/>
          <p14:tracePt t="163283" x="3171825" y="4391025"/>
          <p14:tracePt t="163300" x="3133725" y="4267200"/>
          <p14:tracePt t="163317" x="3114675" y="4200525"/>
          <p14:tracePt t="163334" x="3114675" y="4171950"/>
          <p14:tracePt t="163350" x="3105150" y="4152900"/>
          <p14:tracePt t="163367" x="3095625" y="4143375"/>
          <p14:tracePt t="163383" x="3095625" y="4133850"/>
          <p14:tracePt t="163427" x="3086100" y="4133850"/>
          <p14:tracePt t="163478" x="3076575" y="4143375"/>
          <p14:tracePt t="163485" x="3076575" y="4162425"/>
          <p14:tracePt t="163486" x="3076575" y="4171950"/>
          <p14:tracePt t="163500" x="3076575" y="4181475"/>
          <p14:tracePt t="163517" x="3076575" y="4191000"/>
          <p14:tracePt t="164293" x="3076575" y="4200525"/>
          <p14:tracePt t="164314" x="3095625" y="4200525"/>
          <p14:tracePt t="164318" x="3133725" y="4210050"/>
          <p14:tracePt t="164323" x="3267075" y="4238625"/>
          <p14:tracePt t="164333" x="3514725" y="4257675"/>
          <p14:tracePt t="164349" x="3876675" y="4257675"/>
          <p14:tracePt t="164367" x="4133850" y="4257675"/>
          <p14:tracePt t="164383" x="4229100" y="4257675"/>
          <p14:tracePt t="164400" x="4410075" y="4248150"/>
          <p14:tracePt t="164416" x="4438650" y="4248150"/>
          <p14:tracePt t="164433" x="4457700" y="4238625"/>
          <p14:tracePt t="164450" x="4467225" y="4238625"/>
          <p14:tracePt t="165016" x="4476750" y="4238625"/>
          <p14:tracePt t="167478" x="4486275" y="4238625"/>
          <p14:tracePt t="167983" x="4495800" y="4238625"/>
          <p14:tracePt t="182416" x="4486275" y="4238625"/>
          <p14:tracePt t="182431" x="4476750" y="4238625"/>
          <p14:tracePt t="182432" x="4438650" y="4238625"/>
          <p14:tracePt t="182443" x="4381500" y="4238625"/>
          <p14:tracePt t="182460" x="4343400" y="4229100"/>
          <p14:tracePt t="182476" x="4248150" y="4200525"/>
          <p14:tracePt t="182493" x="4191000" y="4171950"/>
          <p14:tracePt t="182510" x="4143375" y="4143375"/>
          <p14:tracePt t="182527" x="4048125" y="4095750"/>
          <p14:tracePt t="182543" x="3952875" y="4019550"/>
          <p14:tracePt t="182560" x="3924300" y="3981450"/>
          <p14:tracePt t="182577" x="3895725" y="3933825"/>
          <p14:tracePt t="182593" x="3876675" y="3914775"/>
          <p14:tracePt t="182610" x="3876675" y="3905250"/>
          <p14:tracePt t="182627" x="3876675" y="3895725"/>
          <p14:tracePt t="182643" x="3876675" y="3886200"/>
          <p14:tracePt t="182698" x="3867150" y="3886200"/>
          <p14:tracePt t="182708" x="3857625" y="3886200"/>
          <p14:tracePt t="182716" x="3848100" y="3886200"/>
          <p14:tracePt t="182726" x="3829050" y="3895725"/>
          <p14:tracePt t="182727" x="3810000" y="3905250"/>
          <p14:tracePt t="182743" x="3771900" y="3924300"/>
          <p14:tracePt t="182759" x="3733800" y="3933825"/>
          <p14:tracePt t="182777" x="3705225" y="3943350"/>
          <p14:tracePt t="182793" x="3667125" y="3952875"/>
          <p14:tracePt t="182810" x="3657600" y="3952875"/>
          <p14:tracePt t="182844" x="3657600" y="3943350"/>
          <p14:tracePt t="182846" x="3657600" y="3924300"/>
          <p14:tracePt t="182859" x="3686175" y="3905250"/>
          <p14:tracePt t="182877" x="3705225" y="3905250"/>
          <p14:tracePt t="182893" x="3714750" y="3905250"/>
          <p14:tracePt t="182932" x="3714750" y="3914775"/>
          <p14:tracePt t="182958" x="3714750" y="3924300"/>
          <p14:tracePt t="182962" x="3714750" y="3933825"/>
          <p14:tracePt t="182976" x="3705225" y="3952875"/>
          <p14:tracePt t="182978" x="3695700" y="3962400"/>
          <p14:tracePt t="182993" x="3686175" y="3981450"/>
          <p14:tracePt t="183009" x="3676650" y="4000500"/>
          <p14:tracePt t="183026" x="3667125" y="4000500"/>
          <p14:tracePt t="183043" x="3657600" y="4019550"/>
          <p14:tracePt t="183060" x="3638550" y="4038600"/>
          <p14:tracePt t="183076" x="3629025" y="4048125"/>
          <p14:tracePt t="183093" x="3619500" y="4057650"/>
          <p14:tracePt t="183109" x="3609975" y="4067175"/>
          <p14:tracePt t="183126" x="3600450" y="4086225"/>
          <p14:tracePt t="183143" x="3600450" y="4095750"/>
          <p14:tracePt t="183160" x="3590925" y="4095750"/>
          <p14:tracePt t="183176" x="3590925" y="4114800"/>
          <p14:tracePt t="183447" x="3581400" y="4114800"/>
          <p14:tracePt t="183466" x="3571875" y="4114800"/>
          <p14:tracePt t="183478" x="3562350" y="4114800"/>
          <p14:tracePt t="183490" x="3552825" y="4114800"/>
          <p14:tracePt t="183494" x="3524250" y="4114800"/>
          <p14:tracePt t="183509" x="3486150" y="4124325"/>
          <p14:tracePt t="183527" x="3457575" y="4133850"/>
          <p14:tracePt t="183543" x="3362325" y="4162425"/>
          <p14:tracePt t="183559" x="3314700" y="4181475"/>
          <p14:tracePt t="183576" x="3257550" y="4219575"/>
          <p14:tracePt t="183593" x="3209925" y="4229100"/>
          <p14:tracePt t="183610" x="3200400" y="4248150"/>
          <p14:tracePt t="183626" x="3181350" y="4257675"/>
          <p14:tracePt t="183643" x="3152775" y="4286250"/>
          <p14:tracePt t="183659" x="3143250" y="4314825"/>
          <p14:tracePt t="183676" x="3133725" y="4381500"/>
          <p14:tracePt t="183693" x="3133725" y="4429125"/>
          <p14:tracePt t="183709" x="3133725" y="4448175"/>
          <p14:tracePt t="183726" x="3133725" y="4467225"/>
          <p14:tracePt t="183743" x="3133725" y="4476750"/>
          <p14:tracePt t="183759" x="3133725" y="4486275"/>
          <p14:tracePt t="183820" x="3133725" y="4495800"/>
          <p14:tracePt t="183868" x="3133725" y="4505325"/>
          <p14:tracePt t="184730" x="3133725" y="4495800"/>
          <p14:tracePt t="184787" x="3133725" y="4486275"/>
          <p14:tracePt t="185018" x="3124200" y="4476750"/>
          <p14:tracePt t="185022" x="3124200" y="4467225"/>
          <p14:tracePt t="185027" x="3105150" y="4429125"/>
          <p14:tracePt t="185031" x="3076575" y="4391025"/>
          <p14:tracePt t="185042" x="3009900" y="4200525"/>
          <p14:tracePt t="185059" x="3000375" y="4057650"/>
          <p14:tracePt t="185076" x="2981325" y="3943350"/>
          <p14:tracePt t="185092" x="2971800" y="3867150"/>
          <p14:tracePt t="185109" x="2971800" y="3838575"/>
          <p14:tracePt t="185125" x="2971800" y="3819525"/>
          <p14:tracePt t="185142" x="2971800" y="3800475"/>
          <p14:tracePt t="185159" x="2971800" y="3790950"/>
          <p14:tracePt t="185175" x="2971800" y="3771900"/>
          <p14:tracePt t="185192" x="2971800" y="3762375"/>
          <p14:tracePt t="185209" x="2971800" y="3743325"/>
          <p14:tracePt t="185225" x="2962275" y="3733800"/>
          <p14:tracePt t="185242" x="2962275" y="3714750"/>
          <p14:tracePt t="185259" x="2962275" y="3686175"/>
          <p14:tracePt t="185275" x="2962275" y="3648075"/>
          <p14:tracePt t="185292" x="2962275" y="3629025"/>
          <p14:tracePt t="185309" x="2962275" y="3600450"/>
          <p14:tracePt t="185325" x="2962275" y="3581400"/>
          <p14:tracePt t="185342" x="2962275" y="3562350"/>
          <p14:tracePt t="185359" x="2952750" y="3552825"/>
          <p14:tracePt t="185375" x="2952750" y="3543300"/>
          <p14:tracePt t="185442" x="2952750" y="3533775"/>
          <p14:tracePt t="185525" x="2943225" y="3533775"/>
          <p14:tracePt t="185575" x="2943225" y="3524250"/>
          <p14:tracePt t="185607" x="2943225" y="3514725"/>
          <p14:tracePt t="185626" x="2952750" y="3505200"/>
          <p14:tracePt t="185631" x="2952750" y="3495675"/>
          <p14:tracePt t="185636" x="2971800" y="3476625"/>
          <p14:tracePt t="185644" x="3019425" y="3448050"/>
          <p14:tracePt t="185658" x="3067050" y="3409950"/>
          <p14:tracePt t="185675" x="3095625" y="3400425"/>
          <p14:tracePt t="185692" x="3152775" y="3381375"/>
          <p14:tracePt t="185709" x="3190875" y="3371850"/>
          <p14:tracePt t="185725" x="3257550" y="3371850"/>
          <p14:tracePt t="185742" x="3390900" y="3390900"/>
          <p14:tracePt t="185759" x="3448050" y="3409950"/>
          <p14:tracePt t="185775" x="3467100" y="3429000"/>
          <p14:tracePt t="185792" x="3543300" y="3448050"/>
          <p14:tracePt t="185809" x="3590925" y="3467100"/>
          <p14:tracePt t="185825" x="3619500" y="3476625"/>
          <p14:tracePt t="185842" x="3648075" y="3495675"/>
          <p14:tracePt t="185858" x="3686175" y="3524250"/>
          <p14:tracePt t="185875" x="3705225" y="3533775"/>
          <p14:tracePt t="185892" x="3724275" y="3562350"/>
          <p14:tracePt t="185908" x="3743325" y="3590925"/>
          <p14:tracePt t="185926" x="3743325" y="3600450"/>
          <p14:tracePt t="185942" x="3752850" y="3609975"/>
          <p14:tracePt t="185959" x="3762375" y="3629025"/>
          <p14:tracePt t="185975" x="3771900" y="3638550"/>
          <p14:tracePt t="185992" x="3771900" y="3657600"/>
          <p14:tracePt t="186009" x="3771900" y="3695700"/>
          <p14:tracePt t="186025" x="3752850" y="3743325"/>
          <p14:tracePt t="186043" x="3724275" y="3781425"/>
          <p14:tracePt t="186059" x="3686175" y="3800475"/>
          <p14:tracePt t="186075" x="3648075" y="3810000"/>
          <p14:tracePt t="186092" x="3552825" y="3810000"/>
          <p14:tracePt t="186109" x="3476625" y="3810000"/>
          <p14:tracePt t="186125" x="3457575" y="3810000"/>
          <p14:tracePt t="186141" x="3419475" y="3790950"/>
          <p14:tracePt t="186158" x="3371850" y="3771900"/>
          <p14:tracePt t="186175" x="3352800" y="3752850"/>
          <p14:tracePt t="186192" x="3314700" y="3724275"/>
          <p14:tracePt t="186208" x="3295650" y="3705225"/>
          <p14:tracePt t="186225" x="3286125" y="3676650"/>
          <p14:tracePt t="186241" x="3276600" y="3667125"/>
          <p14:tracePt t="186258" x="3276600" y="3657600"/>
          <p14:tracePt t="186275" x="3276600" y="3648075"/>
          <p14:tracePt t="186312" x="3276600" y="3638550"/>
          <p14:tracePt t="186314" x="3276600" y="3629025"/>
          <p14:tracePt t="186325" x="3276600" y="3619500"/>
          <p14:tracePt t="186341" x="3286125" y="3609975"/>
          <p14:tracePt t="186358" x="3305175" y="3590925"/>
          <p14:tracePt t="186375" x="3333750" y="3581400"/>
          <p14:tracePt t="186392" x="3362325" y="3552825"/>
          <p14:tracePt t="186392" x="3371850" y="3543300"/>
          <p14:tracePt t="186409" x="3400425" y="3524250"/>
          <p14:tracePt t="186425" x="3438525" y="3486150"/>
          <p14:tracePt t="186442" x="3457575" y="3476625"/>
          <p14:tracePt t="186458" x="3505200" y="3457575"/>
          <p14:tracePt t="186475" x="3543300" y="3457575"/>
          <p14:tracePt t="186492" x="3571875" y="3457575"/>
          <p14:tracePt t="186508" x="3609975" y="3457575"/>
          <p14:tracePt t="186525" x="3657600" y="3467100"/>
          <p14:tracePt t="186542" x="3686175" y="3495675"/>
          <p14:tracePt t="186558" x="3705225" y="3505200"/>
          <p14:tracePt t="186575" x="3714750" y="3514725"/>
          <p14:tracePt t="186592" x="3724275" y="3524250"/>
          <p14:tracePt t="186608" x="3724275" y="3533775"/>
          <p14:tracePt t="186625" x="3743325" y="3543300"/>
          <p14:tracePt t="186642" x="3743325" y="3562350"/>
          <p14:tracePt t="186658" x="3743325" y="3571875"/>
          <p14:tracePt t="186675" x="3752850" y="3571875"/>
          <p14:tracePt t="186715" x="3752850" y="3581400"/>
          <p14:tracePt t="186768" x="3752850" y="3590925"/>
          <p14:tracePt t="186784" x="3743325" y="3590925"/>
          <p14:tracePt t="187212" x="3752850" y="3600450"/>
          <p14:tracePt t="187218" x="3762375" y="3600450"/>
          <p14:tracePt t="187219" x="3771900" y="3609975"/>
          <p14:tracePt t="187224" x="3781425" y="3629025"/>
          <p14:tracePt t="187241" x="3800475" y="3648075"/>
          <p14:tracePt t="187257" x="3810000" y="3667125"/>
          <p14:tracePt t="187275" x="3810000" y="3676650"/>
          <p14:tracePt t="187291" x="3810000" y="3686175"/>
          <p14:tracePt t="187326" x="3810000" y="3695700"/>
          <p14:tracePt t="187362" x="3800475" y="3695700"/>
          <p14:tracePt t="187375" x="3790950" y="3695700"/>
          <p14:tracePt t="187379" x="3781425" y="3686175"/>
          <p14:tracePt t="187391" x="3762375" y="3676650"/>
          <p14:tracePt t="187392" x="3752850" y="3657600"/>
          <p14:tracePt t="187407" x="3743325" y="3638550"/>
          <p14:tracePt t="187424" x="3724275" y="3600450"/>
          <p14:tracePt t="187424" x="3714750" y="3581400"/>
          <p14:tracePt t="187442" x="3714750" y="3562350"/>
          <p14:tracePt t="187458" x="3714750" y="3543300"/>
          <p14:tracePt t="187474" x="3714750" y="3524250"/>
          <p14:tracePt t="187491" x="3714750" y="3505200"/>
          <p14:tracePt t="187491" x="3714750" y="3495675"/>
          <p14:tracePt t="187508" x="3724275" y="3476625"/>
          <p14:tracePt t="187524" x="3743325" y="3448050"/>
          <p14:tracePt t="187541" x="3771900" y="3419475"/>
          <p14:tracePt t="187558" x="3829050" y="3390900"/>
          <p14:tracePt t="187574" x="3905250" y="3381375"/>
          <p14:tracePt t="187591" x="3962400" y="3381375"/>
          <p14:tracePt t="187591" x="3990975" y="3381375"/>
          <p14:tracePt t="187608" x="4048125" y="3381375"/>
          <p14:tracePt t="187624" x="4143375" y="3409950"/>
          <p14:tracePt t="187641" x="4267200" y="3457575"/>
          <p14:tracePt t="187658" x="4305300" y="3486150"/>
          <p14:tracePt t="187674" x="4362450" y="3524250"/>
          <p14:tracePt t="187691" x="4381500" y="3552825"/>
          <p14:tracePt t="187708" x="4391025" y="3571875"/>
          <p14:tracePt t="187724" x="4410075" y="3619500"/>
          <p14:tracePt t="187741" x="4410075" y="3686175"/>
          <p14:tracePt t="187758" x="4410075" y="3724275"/>
          <p14:tracePt t="187774" x="4400550" y="3771900"/>
          <p14:tracePt t="187791" x="4362450" y="3819525"/>
          <p14:tracePt t="187808" x="4343400" y="3848100"/>
          <p14:tracePt t="187824" x="4286250" y="3857625"/>
          <p14:tracePt t="187841" x="4219575" y="3857625"/>
          <p14:tracePt t="187858" x="4171950" y="3857625"/>
          <p14:tracePt t="187875" x="4124325" y="3857625"/>
          <p14:tracePt t="187891" x="4076700" y="3829050"/>
          <p14:tracePt t="187908" x="4038600" y="3800475"/>
          <p14:tracePt t="187924" x="4019550" y="3781425"/>
          <p14:tracePt t="187941" x="3990975" y="3743325"/>
          <p14:tracePt t="187958" x="3990975" y="3733800"/>
          <p14:tracePt t="187975" x="3971925" y="3695700"/>
          <p14:tracePt t="187991" x="3971925" y="3657600"/>
          <p14:tracePt t="188007" x="3971925" y="3619500"/>
          <p14:tracePt t="188024" x="4019550" y="3533775"/>
          <p14:tracePt t="188041" x="4095750" y="3448050"/>
          <p14:tracePt t="188057" x="4162425" y="3419475"/>
          <p14:tracePt t="188074" x="4286250" y="3371850"/>
          <p14:tracePt t="188091" x="4533900" y="3333750"/>
          <p14:tracePt t="188107" x="4676775" y="3333750"/>
          <p14:tracePt t="188124" x="4905375" y="3352800"/>
          <p14:tracePt t="188141" x="4991100" y="3381375"/>
          <p14:tracePt t="188157" x="5038725" y="3419475"/>
          <p14:tracePt t="188174" x="5038725" y="3438525"/>
          <p14:tracePt t="188191" x="5038725" y="3457575"/>
          <p14:tracePt t="188208" x="5019675" y="3524250"/>
          <p14:tracePt t="188224" x="4972050" y="3581400"/>
          <p14:tracePt t="188241" x="4895850" y="3638550"/>
          <p14:tracePt t="188258" x="4762500" y="3705225"/>
          <p14:tracePt t="188274" x="4619625" y="3743325"/>
          <p14:tracePt t="188291" x="4467225" y="3752850"/>
          <p14:tracePt t="188308" x="4371975" y="3733800"/>
          <p14:tracePt t="188324" x="4286250" y="3705225"/>
          <p14:tracePt t="188341" x="4248150" y="3667125"/>
          <p14:tracePt t="188358" x="4238625" y="3629025"/>
          <p14:tracePt t="188374" x="4238625" y="3562350"/>
          <p14:tracePt t="188391" x="4286250" y="3514725"/>
          <p14:tracePt t="188408" x="4314825" y="3505200"/>
          <p14:tracePt t="188424" x="4381500" y="3505200"/>
          <p14:tracePt t="188441" x="4467225" y="3505200"/>
          <p14:tracePt t="188458" x="4514850" y="3533775"/>
          <p14:tracePt t="188474" x="4552950" y="3581400"/>
          <p14:tracePt t="188490" x="4562475" y="3619500"/>
          <p14:tracePt t="188508" x="4562475" y="3638550"/>
          <p14:tracePt t="188524" x="4552950" y="3667125"/>
          <p14:tracePt t="188541" x="4505325" y="3686175"/>
          <p14:tracePt t="188558" x="4467225" y="3695700"/>
          <p14:tracePt t="188574" x="4381500" y="3695700"/>
          <p14:tracePt t="188591" x="4305300" y="3686175"/>
          <p14:tracePt t="188607" x="4267200" y="3676650"/>
          <p14:tracePt t="188624" x="4248150" y="3667125"/>
          <p14:tracePt t="188641" x="4229100" y="3657600"/>
          <p14:tracePt t="188657" x="4229100" y="3648075"/>
          <p14:tracePt t="188720" x="4229100" y="3638550"/>
          <p14:tracePt t="188741" x="4238625" y="3638550"/>
          <p14:tracePt t="189346" x="4229100" y="3638550"/>
          <p14:tracePt t="189358" x="4219575" y="3638550"/>
          <p14:tracePt t="189363" x="4191000" y="3648075"/>
          <p14:tracePt t="189373" x="4171950" y="3676650"/>
          <p14:tracePt t="189374" x="4095750" y="3743325"/>
          <p14:tracePt t="189390" x="4038600" y="3790950"/>
          <p14:tracePt t="189407" x="3962400" y="3848100"/>
          <p14:tracePt t="189424" x="3914775" y="3886200"/>
          <p14:tracePt t="189440" x="3810000" y="3962400"/>
          <p14:tracePt t="189457" x="3752850" y="4019550"/>
          <p14:tracePt t="189474" x="3714750" y="4057650"/>
          <p14:tracePt t="189490" x="3695700" y="4076700"/>
          <p14:tracePt t="189507" x="3667125" y="4095750"/>
          <p14:tracePt t="189524" x="3657600" y="4105275"/>
          <p14:tracePt t="189540" x="3638550" y="4114800"/>
          <p14:tracePt t="189557" x="3619500" y="4124325"/>
          <p14:tracePt t="189573" x="3590925" y="4143375"/>
          <p14:tracePt t="189590" x="3571875" y="4152900"/>
          <p14:tracePt t="189607" x="3543300" y="4162425"/>
          <p14:tracePt t="189624" x="3514725" y="4181475"/>
          <p14:tracePt t="189640" x="3505200" y="4191000"/>
          <p14:tracePt t="189657" x="3486150" y="4200525"/>
          <p14:tracePt t="189673" x="3457575" y="4238625"/>
          <p14:tracePt t="189691" x="3438525" y="4248150"/>
          <p14:tracePt t="189707" x="3419475" y="4257675"/>
          <p14:tracePt t="189723" x="3381375" y="4276725"/>
          <p14:tracePt t="189740" x="3371850" y="4286250"/>
          <p14:tracePt t="189757" x="3343275" y="4305300"/>
          <p14:tracePt t="189773" x="3324225" y="4305300"/>
          <p14:tracePt t="189790" x="3324225" y="4314825"/>
          <p14:tracePt t="189880" x="3314700" y="4314825"/>
          <p14:tracePt t="194715" x="3295650" y="4314825"/>
          <p14:tracePt t="194728" x="3286125" y="4314825"/>
          <p14:tracePt t="194736" x="3276600" y="4314825"/>
          <p14:tracePt t="194740" x="3267075" y="4314825"/>
          <p14:tracePt t="194741" x="3248025" y="4314825"/>
          <p14:tracePt t="194755" x="3238500" y="4305300"/>
          <p14:tracePt t="194772" x="3209925" y="4286250"/>
          <p14:tracePt t="194789" x="3200400" y="4276725"/>
          <p14:tracePt t="194806" x="3200400" y="4267200"/>
          <p14:tracePt t="194822" x="3200400" y="4257675"/>
          <p14:tracePt t="194839" x="3200400" y="4248150"/>
          <p14:tracePt t="194855" x="3200400" y="4229100"/>
          <p14:tracePt t="194872" x="3219450" y="4200525"/>
          <p14:tracePt t="194889" x="3228975" y="4181475"/>
          <p14:tracePt t="194906" x="3248025" y="4171950"/>
          <p14:tracePt t="194922" x="3286125" y="4143375"/>
          <p14:tracePt t="194939" x="3324225" y="4133850"/>
          <p14:tracePt t="194956" x="3400425" y="4105275"/>
          <p14:tracePt t="194972" x="3505200" y="4076700"/>
          <p14:tracePt t="194989" x="3590925" y="4048125"/>
          <p14:tracePt t="195006" x="3695700" y="4029075"/>
          <p14:tracePt t="195023" x="3876675" y="4019550"/>
          <p14:tracePt t="195039" x="4067175" y="4019550"/>
          <p14:tracePt t="195039" x="4143375" y="4019550"/>
          <p14:tracePt t="195057" x="4276725" y="4048125"/>
          <p14:tracePt t="195072" x="4352925" y="4067175"/>
          <p14:tracePt t="195089" x="4410075" y="4095750"/>
          <p14:tracePt t="195089" x="4419600" y="4105275"/>
          <p14:tracePt t="195106" x="4448175" y="4114800"/>
          <p14:tracePt t="195122" x="4476750" y="4143375"/>
          <p14:tracePt t="195138" x="4505325" y="4191000"/>
          <p14:tracePt t="195155" x="4524375" y="4238625"/>
          <p14:tracePt t="195172" x="4524375" y="4267200"/>
          <p14:tracePt t="195189" x="4495800" y="4314825"/>
          <p14:tracePt t="195189" x="4476750" y="4343400"/>
          <p14:tracePt t="195206" x="4429125" y="4410075"/>
          <p14:tracePt t="195222" x="4400550" y="4448175"/>
          <p14:tracePt t="195239" x="4362450" y="4495800"/>
          <p14:tracePt t="195256" x="4286250" y="4533900"/>
          <p14:tracePt t="195272" x="4200525" y="4552950"/>
          <p14:tracePt t="195289" x="4057650" y="4562475"/>
          <p14:tracePt t="195305" x="3724275" y="4552950"/>
          <p14:tracePt t="195323" x="3562350" y="4524375"/>
          <p14:tracePt t="195339" x="3324225" y="4438650"/>
          <p14:tracePt t="195355" x="3219450" y="4391025"/>
          <p14:tracePt t="195372" x="3200400" y="4362450"/>
          <p14:tracePt t="195389" x="3171825" y="4333875"/>
          <p14:tracePt t="195405" x="3162300" y="4295775"/>
          <p14:tracePt t="195422" x="3162300" y="4248150"/>
          <p14:tracePt t="195439" x="3248025" y="4095750"/>
          <p14:tracePt t="195455" x="3438525" y="3943350"/>
          <p14:tracePt t="195472" x="3571875" y="3876675"/>
          <p14:tracePt t="195489" x="3657600" y="3819525"/>
          <p14:tracePt t="195505" x="3781425" y="3752850"/>
          <p14:tracePt t="195522" x="3848100" y="3724275"/>
          <p14:tracePt t="195539" x="3895725" y="3724275"/>
          <p14:tracePt t="195556" x="4010025" y="3790950"/>
          <p14:tracePt t="195572" x="4124325" y="3914775"/>
          <p14:tracePt t="195589" x="4171950" y="4000500"/>
          <p14:tracePt t="195605" x="4210050" y="4200525"/>
          <p14:tracePt t="195622" x="4210050" y="4248150"/>
          <p14:tracePt t="195639" x="4181475" y="4295775"/>
          <p14:tracePt t="195655" x="4095750" y="4391025"/>
          <p14:tracePt t="195672" x="4029075" y="4467225"/>
          <p14:tracePt t="195688" x="3990975" y="4495800"/>
          <p14:tracePt t="195705" x="3952875" y="4514850"/>
          <p14:tracePt t="195722" x="3924300" y="4524375"/>
          <p14:tracePt t="195739" x="3914775" y="4524375"/>
          <p14:tracePt t="195739" x="3895725" y="4524375"/>
          <p14:tracePt t="195786" x="3886200" y="4524375"/>
          <p14:tracePt t="195807" x="3876675" y="4524375"/>
          <p14:tracePt t="195817" x="3876675" y="4514850"/>
          <p14:tracePt t="195827" x="3867150" y="4514850"/>
          <p14:tracePt t="195842" x="3857625" y="4514850"/>
          <p14:tracePt t="195843" x="3838575" y="4505325"/>
          <p14:tracePt t="195855" x="3829050" y="4495800"/>
          <p14:tracePt t="195871" x="3781425" y="4476750"/>
          <p14:tracePt t="195888" x="3724275" y="4467225"/>
          <p14:tracePt t="195905" x="3638550" y="4438650"/>
          <p14:tracePt t="195922" x="3552825" y="4400550"/>
          <p14:tracePt t="195938" x="3467100" y="4362450"/>
          <p14:tracePt t="195955" x="3419475" y="4314825"/>
          <p14:tracePt t="195972" x="3419475" y="4267200"/>
          <p14:tracePt t="195988" x="3448050" y="4191000"/>
          <p14:tracePt t="196005" x="3571875" y="4038600"/>
          <p14:tracePt t="196022" x="3638550" y="3990975"/>
          <p14:tracePt t="196038" x="3724275" y="3943350"/>
          <p14:tracePt t="196056" x="3810000" y="3914775"/>
          <p14:tracePt t="196072" x="3867150" y="3886200"/>
          <p14:tracePt t="196089" x="3952875" y="3886200"/>
          <p14:tracePt t="196105" x="4105275" y="3914775"/>
          <p14:tracePt t="196122" x="4152900" y="3933825"/>
          <p14:tracePt t="196139" x="4200525" y="3952875"/>
          <p14:tracePt t="196155" x="4257675" y="3981450"/>
          <p14:tracePt t="196171" x="4305300" y="4000500"/>
          <p14:tracePt t="196188" x="4362450" y="4029075"/>
          <p14:tracePt t="196205" x="4391025" y="4067175"/>
          <p14:tracePt t="196222" x="4400550" y="4105275"/>
          <p14:tracePt t="196239" x="4400550" y="4133850"/>
          <p14:tracePt t="196255" x="4371975" y="4152900"/>
          <p14:tracePt t="196272" x="4267200" y="4191000"/>
          <p14:tracePt t="196289" x="4200525" y="4210050"/>
          <p14:tracePt t="196305" x="3924300" y="4229100"/>
          <p14:tracePt t="196322" x="3629025" y="4229100"/>
          <p14:tracePt t="196338" x="3390900" y="4229100"/>
          <p14:tracePt t="196356" x="3286125" y="4229100"/>
          <p14:tracePt t="196372" x="3181350" y="4219575"/>
          <p14:tracePt t="196388" x="3095625" y="4181475"/>
          <p14:tracePt t="196405" x="3067050" y="4152900"/>
          <p14:tracePt t="196422" x="3067050" y="4114800"/>
          <p14:tracePt t="196438" x="3067050" y="4057650"/>
          <p14:tracePt t="196455" x="3086100" y="4029075"/>
          <p14:tracePt t="196471" x="3133725" y="3990975"/>
          <p14:tracePt t="196488" x="3171825" y="3962400"/>
          <p14:tracePt t="196505" x="3200400" y="3943350"/>
          <p14:tracePt t="196522" x="3257550" y="3914775"/>
          <p14:tracePt t="196538" x="3333750" y="3886200"/>
          <p14:tracePt t="196555" x="3362325" y="3876675"/>
          <p14:tracePt t="196572" x="3390900" y="3867150"/>
          <p14:tracePt t="196588" x="3429000" y="3867150"/>
          <p14:tracePt t="196605" x="3476625" y="3867150"/>
          <p14:tracePt t="196622" x="3562350" y="3895725"/>
          <p14:tracePt t="196638" x="3600450" y="3924300"/>
          <p14:tracePt t="196638" x="3619500" y="3943350"/>
          <p14:tracePt t="196655" x="3648075" y="3971925"/>
          <p14:tracePt t="196672" x="3657600" y="4019550"/>
          <p14:tracePt t="196688" x="3657600" y="4105275"/>
          <p14:tracePt t="196705" x="3648075" y="4191000"/>
          <p14:tracePt t="196722" x="3619500" y="4248150"/>
          <p14:tracePt t="196738" x="3543300" y="4381500"/>
          <p14:tracePt t="196755" x="3409950" y="4514850"/>
          <p14:tracePt t="196772" x="3324225" y="4552950"/>
          <p14:tracePt t="196788" x="3076575" y="4562475"/>
          <p14:tracePt t="196805" x="2933700" y="4552950"/>
          <p14:tracePt t="196822" x="2876550" y="4524375"/>
          <p14:tracePt t="196838" x="2847975" y="4467225"/>
          <p14:tracePt t="196855" x="2857500" y="4295775"/>
          <p14:tracePt t="196872" x="2905125" y="4105275"/>
          <p14:tracePt t="196888" x="3057525" y="3867150"/>
          <p14:tracePt t="196905" x="3228975" y="3705225"/>
          <p14:tracePt t="196921" x="3381375" y="3619500"/>
          <p14:tracePt t="196938" x="3667125" y="3524250"/>
          <p14:tracePt t="196955" x="3933825" y="3505200"/>
          <p14:tracePt t="196971" x="4152900" y="3543300"/>
          <p14:tracePt t="196988" x="4314825" y="3638550"/>
          <p14:tracePt t="197005" x="4429125" y="3733800"/>
          <p14:tracePt t="197021" x="4438650" y="3781425"/>
          <p14:tracePt t="197038" x="4448175" y="3848100"/>
          <p14:tracePt t="197055" x="4438650" y="3914775"/>
          <p14:tracePt t="197071" x="4410075" y="3943350"/>
          <p14:tracePt t="197089" x="4343400" y="4000500"/>
          <p14:tracePt t="197105" x="4229100" y="4086225"/>
          <p14:tracePt t="197121" x="4181475" y="4114800"/>
          <p14:tracePt t="197138" x="4133850" y="4143375"/>
          <p14:tracePt t="197155" x="4105275" y="4152900"/>
          <p14:tracePt t="197171" x="4086225" y="4152900"/>
          <p14:tracePt t="197188" x="4076700" y="4152900"/>
          <p14:tracePt t="197743" x="4067175" y="4152900"/>
          <p14:tracePt t="197758" x="4057650" y="4152900"/>
          <p14:tracePt t="197764" x="4048125" y="4152900"/>
          <p14:tracePt t="197767" x="4029075" y="4162425"/>
          <p14:tracePt t="197777" x="3990975" y="4171950"/>
          <p14:tracePt t="197787" x="3771900" y="4181475"/>
          <p14:tracePt t="197804" x="3486150" y="4162425"/>
          <p14:tracePt t="197820" x="3324225" y="4152900"/>
          <p14:tracePt t="197838" x="3124200" y="4143375"/>
          <p14:tracePt t="197854" x="3076575" y="4143375"/>
          <p14:tracePt t="197871" x="3057525" y="4143375"/>
          <p14:tracePt t="197888" x="3028950" y="4124325"/>
          <p14:tracePt t="197904" x="3009900" y="4124325"/>
          <p14:tracePt t="197921" x="3000375" y="4114800"/>
          <p14:tracePt t="197938" x="2990850" y="4095750"/>
          <p14:tracePt t="197954" x="2981325" y="4076700"/>
          <p14:tracePt t="197971" x="2971800" y="4067175"/>
          <p14:tracePt t="197988" x="2971800" y="4057650"/>
          <p14:tracePt t="197988" x="2971800" y="4048125"/>
          <p14:tracePt t="198031" x="2971800" y="4029075"/>
          <p14:tracePt t="198046" x="2971800" y="4019550"/>
          <p14:tracePt t="198048" x="2981325" y="4019550"/>
          <p14:tracePt t="198054" x="2990850" y="3990975"/>
          <p14:tracePt t="198071" x="3009900" y="3971925"/>
          <p14:tracePt t="198087" x="3048000" y="3952875"/>
          <p14:tracePt t="198105" x="3105150" y="3914775"/>
          <p14:tracePt t="198121" x="3181350" y="3886200"/>
          <p14:tracePt t="198138" x="3257550" y="3876675"/>
          <p14:tracePt t="198154" x="3381375" y="3857625"/>
          <p14:tracePt t="198171" x="3648075" y="3867150"/>
          <p14:tracePt t="198187" x="3800475" y="3895725"/>
          <p14:tracePt t="198204" x="4067175" y="3990975"/>
          <p14:tracePt t="198221" x="4191000" y="4086225"/>
          <p14:tracePt t="198237" x="4267200" y="4143375"/>
          <p14:tracePt t="198254" x="4295775" y="4200525"/>
          <p14:tracePt t="198271" x="4324350" y="4257675"/>
          <p14:tracePt t="198288" x="4324350" y="4343400"/>
          <p14:tracePt t="198304" x="4295775" y="4400550"/>
          <p14:tracePt t="198321" x="4267200" y="4448175"/>
          <p14:tracePt t="198337" x="4171950" y="4524375"/>
          <p14:tracePt t="198354" x="4019550" y="4591050"/>
          <p14:tracePt t="198371" x="3933825" y="4610100"/>
          <p14:tracePt t="198388" x="3667125" y="4629150"/>
          <p14:tracePt t="198404" x="3552825" y="4629150"/>
          <p14:tracePt t="198421" x="3486150" y="4600575"/>
          <p14:tracePt t="198438" x="3467100" y="4572000"/>
          <p14:tracePt t="198454" x="3429000" y="4495800"/>
          <p14:tracePt t="198471" x="3438525" y="4400550"/>
          <p14:tracePt t="198487" x="3495675" y="4286250"/>
          <p14:tracePt t="198504" x="3571875" y="4143375"/>
          <p14:tracePt t="198521" x="3609975" y="4095750"/>
          <p14:tracePt t="198538" x="3648075" y="4067175"/>
          <p14:tracePt t="198554" x="3743325" y="4048125"/>
          <p14:tracePt t="198571" x="3800475" y="4057650"/>
          <p14:tracePt t="198588" x="3848100" y="4086225"/>
          <p14:tracePt t="198604" x="3905250" y="4171950"/>
          <p14:tracePt t="198621" x="3933825" y="4219575"/>
          <p14:tracePt t="198637" x="3943350" y="4295775"/>
          <p14:tracePt t="198654" x="3943350" y="4343400"/>
          <p14:tracePt t="198670" x="3933825" y="4381500"/>
          <p14:tracePt t="198687" x="3886200" y="4419600"/>
          <p14:tracePt t="198704" x="3857625" y="4429125"/>
          <p14:tracePt t="198721" x="3800475" y="4429125"/>
          <p14:tracePt t="198737" x="3724275" y="4429125"/>
          <p14:tracePt t="198754" x="3686175" y="4419600"/>
          <p14:tracePt t="198771" x="3667125" y="4400550"/>
          <p14:tracePt t="198787" x="3657600" y="4391025"/>
          <p14:tracePt t="198823" x="3657600" y="4381500"/>
          <p14:tracePt t="198824" x="3657600" y="4371975"/>
          <p14:tracePt t="199232" x="3648075" y="4371975"/>
          <p14:tracePt t="199238" x="3638550" y="4371975"/>
          <p14:tracePt t="199242" x="3629025" y="4391025"/>
          <p14:tracePt t="199250" x="3609975" y="4419600"/>
          <p14:tracePt t="199253" x="3552825" y="4505325"/>
          <p14:tracePt t="199270" x="3533775" y="4591050"/>
          <p14:tracePt t="199287" x="3495675" y="4743450"/>
          <p14:tracePt t="199303" x="3486150" y="4810125"/>
          <p14:tracePt t="199320" x="3467100" y="4876800"/>
          <p14:tracePt t="199337" x="3467100" y="4914900"/>
          <p14:tracePt t="199354" x="3448050" y="4962525"/>
          <p14:tracePt t="199370" x="3448050" y="5000625"/>
          <p14:tracePt t="199387" x="3448050" y="5019675"/>
          <p14:tracePt t="199424" x="3448050" y="5029200"/>
          <p14:tracePt t="199437" x="3476625" y="5029200"/>
          <p14:tracePt t="199438" x="3495675" y="5029200"/>
          <p14:tracePt t="199453" x="3514725" y="5029200"/>
          <p14:tracePt t="199497" x="3524250" y="5029200"/>
          <p14:tracePt t="199648" x="3533775" y="5038725"/>
          <p14:tracePt t="199657" x="3543300" y="5048250"/>
          <p14:tracePt t="199661" x="3562350" y="5057775"/>
          <p14:tracePt t="199670" x="3609975" y="5067300"/>
          <p14:tracePt t="199686" x="3629025" y="5067300"/>
          <p14:tracePt t="199704" x="3667125" y="5067300"/>
          <p14:tracePt t="199720" x="3686175" y="5067300"/>
          <p14:tracePt t="199737" x="3724275" y="5067300"/>
          <p14:tracePt t="199754" x="3771900" y="5048250"/>
          <p14:tracePt t="199771" x="3781425" y="5048250"/>
          <p14:tracePt t="199787" x="3790950" y="5048250"/>
          <p14:tracePt t="199803" x="3810000" y="5038725"/>
          <p14:tracePt t="199820" x="3819525" y="5019675"/>
          <p14:tracePt t="199836" x="3838575" y="5000625"/>
          <p14:tracePt t="199853" x="3838575" y="4962525"/>
          <p14:tracePt t="199870" x="3800475" y="4867275"/>
          <p14:tracePt t="199887" x="3752850" y="4800600"/>
          <p14:tracePt t="199903" x="3676650" y="4733925"/>
          <p14:tracePt t="199920" x="3619500" y="4705350"/>
          <p14:tracePt t="199937" x="3581400" y="4705350"/>
          <p14:tracePt t="199954" x="3514725" y="4705350"/>
          <p14:tracePt t="199970" x="3429000" y="4733925"/>
          <p14:tracePt t="199987" x="3381375" y="4752975"/>
          <p14:tracePt t="200003" x="3305175" y="4772025"/>
          <p14:tracePt t="200020" x="3238500" y="4791075"/>
          <p14:tracePt t="200037" x="3209925" y="4800600"/>
          <p14:tracePt t="200054" x="3162300" y="4819650"/>
          <p14:tracePt t="200070" x="3133725" y="4848225"/>
          <p14:tracePt t="200087" x="3124200" y="4867275"/>
          <p14:tracePt t="200103" x="3124200" y="4924425"/>
          <p14:tracePt t="200120" x="3143250" y="4991100"/>
          <p14:tracePt t="200137" x="3171825" y="5019675"/>
          <p14:tracePt t="200153" x="3219450" y="5057775"/>
          <p14:tracePt t="200170" x="3352800" y="5086350"/>
          <p14:tracePt t="200187" x="3514725" y="5086350"/>
          <p14:tracePt t="200203" x="3629025" y="5086350"/>
          <p14:tracePt t="200220" x="3714750" y="5038725"/>
          <p14:tracePt t="200236" x="3752850" y="5000625"/>
          <p14:tracePt t="200253" x="3781425" y="4924425"/>
          <p14:tracePt t="200270" x="3762375" y="4791075"/>
          <p14:tracePt t="200287" x="3705225" y="4705350"/>
          <p14:tracePt t="200303" x="3600450" y="4581525"/>
          <p14:tracePt t="200320" x="3438525" y="4448175"/>
          <p14:tracePt t="200337" x="3257550" y="4391025"/>
          <p14:tracePt t="200353" x="3019425" y="4352925"/>
          <p14:tracePt t="200370" x="2762250" y="4352925"/>
          <p14:tracePt t="200386" x="2628900" y="4362450"/>
          <p14:tracePt t="200403" x="2466975" y="4429125"/>
          <p14:tracePt t="200420" x="2362200" y="4505325"/>
          <p14:tracePt t="200437" x="2333625" y="4543425"/>
          <p14:tracePt t="200453" x="2333625" y="4619625"/>
          <p14:tracePt t="200470" x="2333625" y="4686300"/>
          <p14:tracePt t="200487" x="2428875" y="4819650"/>
          <p14:tracePt t="200503" x="2647950" y="4991100"/>
          <p14:tracePt t="200520" x="2867025" y="5095875"/>
          <p14:tracePt t="200537" x="3200400" y="5210175"/>
          <p14:tracePt t="200553" x="3543300" y="5200650"/>
          <p14:tracePt t="200570" x="3781425" y="5133975"/>
          <p14:tracePt t="200587" x="3857625" y="5095875"/>
          <p14:tracePt t="200603" x="3914775" y="5000625"/>
          <p14:tracePt t="200620" x="3905250" y="4743450"/>
          <p14:tracePt t="200637" x="3848100" y="4581525"/>
          <p14:tracePt t="200653" x="3724275" y="4371975"/>
          <p14:tracePt t="200670" x="3629025" y="4267200"/>
          <p14:tracePt t="200687" x="3533775" y="4219575"/>
          <p14:tracePt t="200703" x="3409950" y="4181475"/>
          <p14:tracePt t="200720" x="3257550" y="4181475"/>
          <p14:tracePt t="200737" x="3162300" y="4191000"/>
          <p14:tracePt t="200753" x="3000375" y="4267200"/>
          <p14:tracePt t="200770" x="2895600" y="4381500"/>
          <p14:tracePt t="200787" x="2847975" y="4476750"/>
          <p14:tracePt t="200803" x="2847975" y="4676775"/>
          <p14:tracePt t="200820" x="3000375" y="4876800"/>
          <p14:tracePt t="200836" x="3171825" y="5000625"/>
          <p14:tracePt t="200854" x="3429000" y="5114925"/>
          <p14:tracePt t="200870" x="3657600" y="5143500"/>
          <p14:tracePt t="200886" x="3752850" y="5124450"/>
          <p14:tracePt t="200903" x="3810000" y="5076825"/>
          <p14:tracePt t="200920" x="3848100" y="4991100"/>
          <p14:tracePt t="200936" x="3857625" y="4810125"/>
          <p14:tracePt t="200953" x="3838575" y="4695825"/>
          <p14:tracePt t="200970" x="3781425" y="4572000"/>
          <p14:tracePt t="200986" x="3705225" y="4505325"/>
          <p14:tracePt t="201003" x="3609975" y="4476750"/>
          <p14:tracePt t="201020" x="3543300" y="4476750"/>
          <p14:tracePt t="201036" x="3333750" y="4552950"/>
          <p14:tracePt t="201053" x="3133725" y="4752975"/>
          <p14:tracePt t="201070" x="2990850" y="4991100"/>
          <p14:tracePt t="201086" x="2943225" y="5219700"/>
          <p14:tracePt t="201103" x="2943225" y="5295900"/>
          <p14:tracePt t="201120" x="2943225" y="5362575"/>
          <p14:tracePt t="201136" x="2962275" y="5410200"/>
          <p14:tracePt t="201154" x="2981325" y="5419725"/>
          <p14:tracePt t="201170" x="3000375" y="5429250"/>
          <p14:tracePt t="201186" x="3048000" y="5438775"/>
          <p14:tracePt t="201203" x="3095625" y="5410200"/>
          <p14:tracePt t="201220" x="3181350" y="5353050"/>
          <p14:tracePt t="201236" x="3209925" y="5314950"/>
          <p14:tracePt t="201253" x="3219450" y="5295900"/>
          <p14:tracePt t="201269" x="3219450" y="5267325"/>
          <p14:tracePt t="201286" x="3219450" y="5229225"/>
          <p14:tracePt t="201303" x="3209925" y="5219700"/>
          <p14:tracePt t="201320" x="3200400" y="5200650"/>
          <p14:tracePt t="201336" x="3190875" y="5200650"/>
          <p14:tracePt t="201353" x="3171825" y="5200650"/>
          <p14:tracePt t="201370" x="3162300" y="5219700"/>
          <p14:tracePt t="201370" x="3162300" y="5229225"/>
          <p14:tracePt t="201386" x="3152775" y="5248275"/>
          <p14:tracePt t="201403" x="3143250" y="5276850"/>
          <p14:tracePt t="201420" x="3143250" y="5286375"/>
          <p14:tracePt t="201458" x="3143250" y="5295900"/>
          <p14:tracePt t="201832" x="3133725" y="5295900"/>
          <p14:tracePt t="201853" x="3124200" y="5295900"/>
          <p14:tracePt t="201857" x="3114675" y="5295900"/>
          <p14:tracePt t="201869" x="3105150" y="5314950"/>
          <p14:tracePt t="201870" x="3076575" y="5343525"/>
          <p14:tracePt t="201885" x="3048000" y="5410200"/>
          <p14:tracePt t="201902" x="3028950" y="5534025"/>
          <p14:tracePt t="201920" x="3028950" y="5581650"/>
          <p14:tracePt t="201936" x="3048000" y="5629275"/>
          <p14:tracePt t="201953" x="3067050" y="5648325"/>
          <p14:tracePt t="201970" x="3067050" y="5657850"/>
          <p14:tracePt t="202138" x="3067050" y="5667375"/>
          <p14:tracePt t="202152" x="3067050" y="5676900"/>
          <p14:tracePt t="202158" x="3067050" y="5695950"/>
          <p14:tracePt t="202169" x="3067050" y="5715000"/>
          <p14:tracePt t="202186" x="3067050" y="5724525"/>
          <p14:tracePt t="202227" x="3067050" y="5734050"/>
          <p14:tracePt t="202266" x="3057525" y="5734050"/>
          <p14:tracePt t="202291" x="3048000" y="5734050"/>
          <p14:tracePt t="202311" x="3038475" y="5734050"/>
          <p14:tracePt t="202330" x="3028950" y="5724525"/>
          <p14:tracePt t="202336" x="3019425" y="5724525"/>
          <p14:tracePt t="202352" x="3000375" y="5705475"/>
          <p14:tracePt t="202353" x="2990850" y="5705475"/>
          <p14:tracePt t="202369" x="2971800" y="5695950"/>
          <p14:tracePt t="202385" x="2952750" y="5695950"/>
          <p14:tracePt t="202403" x="2924175" y="5686425"/>
          <p14:tracePt t="202419" x="2876550" y="5686425"/>
          <p14:tracePt t="202436" x="2857500" y="5686425"/>
          <p14:tracePt t="202452" x="2847975" y="5686425"/>
          <p14:tracePt t="202469" x="2819400" y="5676900"/>
          <p14:tracePt t="202486" x="2800350" y="5667375"/>
          <p14:tracePt t="202502" x="2790825" y="5657850"/>
          <p14:tracePt t="202519" x="2771775" y="5638800"/>
          <p14:tracePt t="202577" x="2762250" y="5629275"/>
          <p14:tracePt t="202592" x="2762250" y="5619750"/>
          <p14:tracePt t="202610" x="2762250" y="5610225"/>
          <p14:tracePt t="202627" x="2762250" y="5600700"/>
          <p14:tracePt t="202643" x="2762250" y="5591175"/>
          <p14:tracePt t="202644" x="2762250" y="5581650"/>
          <p14:tracePt t="202673" x="2762250" y="5572125"/>
          <p14:tracePt t="202690" x="2762250" y="5562600"/>
          <p14:tracePt t="202691" x="2762250" y="5553075"/>
          <p14:tracePt t="202722" x="2762250" y="5543550"/>
          <p14:tracePt t="202751" x="2762250" y="5534025"/>
          <p14:tracePt t="202771" x="2762250" y="5524500"/>
          <p14:tracePt t="202784" x="2762250" y="5514975"/>
          <p14:tracePt t="202800" x="2762250" y="5505450"/>
          <p14:tracePt t="202812" x="2762250" y="5495925"/>
          <p14:tracePt t="202846" x="2771775" y="5486400"/>
          <p14:tracePt t="202849" x="2781300" y="5486400"/>
          <p14:tracePt t="202871" x="2790825" y="5476875"/>
          <p14:tracePt t="202872" x="2809875" y="5467350"/>
          <p14:tracePt t="202885" x="2847975" y="5448300"/>
          <p14:tracePt t="202902" x="2905125" y="5400675"/>
          <p14:tracePt t="202919" x="2971800" y="5372100"/>
          <p14:tracePt t="202936" x="3114675" y="5305425"/>
          <p14:tracePt t="202952" x="3190875" y="5276850"/>
          <p14:tracePt t="202969" x="3362325" y="5210175"/>
          <p14:tracePt t="202986" x="3552825" y="5172075"/>
          <p14:tracePt t="203002" x="3705225" y="5162550"/>
          <p14:tracePt t="203019" x="3924300" y="5162550"/>
          <p14:tracePt t="203036" x="4076700" y="5210175"/>
          <p14:tracePt t="203052" x="4210050" y="5257800"/>
          <p14:tracePt t="203068" x="4324350" y="5314950"/>
          <p14:tracePt t="203085" x="4391025" y="5353050"/>
          <p14:tracePt t="203102" x="4419600" y="5372100"/>
          <p14:tracePt t="203119" x="4457700" y="5410200"/>
          <p14:tracePt t="203135" x="4486275" y="5429250"/>
          <p14:tracePt t="203152" x="4495800" y="5438775"/>
          <p14:tracePt t="203152" x="4495800" y="5448300"/>
          <p14:tracePt t="203169" x="4505325" y="5457825"/>
          <p14:tracePt t="203185" x="4505325" y="5467350"/>
          <p14:tracePt t="203202" x="4514850" y="5476875"/>
          <p14:tracePt t="203219" x="4524375" y="5495925"/>
          <p14:tracePt t="203235" x="4524375" y="5514975"/>
          <p14:tracePt t="203252" x="4514850" y="5562600"/>
          <p14:tracePt t="203269" x="4486275" y="5638800"/>
          <p14:tracePt t="203285" x="4476750" y="5667375"/>
          <p14:tracePt t="203302" x="4457700" y="5705475"/>
          <p14:tracePt t="203319" x="4429125" y="5762625"/>
          <p14:tracePt t="203335" x="4410075" y="5791200"/>
          <p14:tracePt t="203352" x="4343400" y="5838825"/>
          <p14:tracePt t="203369" x="4314825" y="5857875"/>
          <p14:tracePt t="203385" x="4229100" y="5876925"/>
          <p14:tracePt t="203402" x="4114800" y="5895975"/>
          <p14:tracePt t="203419" x="4038600" y="5895975"/>
          <p14:tracePt t="203419" x="3981450" y="5905500"/>
          <p14:tracePt t="203436" x="3848100" y="5905500"/>
          <p14:tracePt t="203452" x="3619500" y="5905500"/>
          <p14:tracePt t="203469" x="3448050" y="5886450"/>
          <p14:tracePt t="203485" x="3190875" y="5829300"/>
          <p14:tracePt t="203502" x="3048000" y="5800725"/>
          <p14:tracePt t="203519" x="2952750" y="5772150"/>
          <p14:tracePt t="203519" x="2886075" y="5762625"/>
          <p14:tracePt t="203536" x="2771775" y="5734050"/>
          <p14:tracePt t="203552" x="2581275" y="5686425"/>
          <p14:tracePt t="203569" x="2371725" y="5629275"/>
          <p14:tracePt t="203585" x="2238375" y="5572125"/>
          <p14:tracePt t="203602" x="2124075" y="5514975"/>
          <p14:tracePt t="203619" x="2085975" y="5457825"/>
          <p14:tracePt t="203635" x="2057400" y="5438775"/>
          <p14:tracePt t="203652" x="2057400" y="5391150"/>
          <p14:tracePt t="203669" x="2057400" y="5334000"/>
          <p14:tracePt t="203685" x="2076450" y="5286375"/>
          <p14:tracePt t="203702" x="2124075" y="5219700"/>
          <p14:tracePt t="203718" x="2209800" y="5143500"/>
          <p14:tracePt t="203735" x="2266950" y="5086350"/>
          <p14:tracePt t="203752" x="2381250" y="5010150"/>
          <p14:tracePt t="203768" x="2514600" y="4924425"/>
          <p14:tracePt t="203785" x="2638425" y="4876800"/>
          <p14:tracePt t="203802" x="2724150" y="4857750"/>
          <p14:tracePt t="203818" x="2971800" y="4819650"/>
          <p14:tracePt t="203835" x="3114675" y="4819650"/>
          <p14:tracePt t="203852" x="3286125" y="4857750"/>
          <p14:tracePt t="203869" x="3524250" y="4924425"/>
          <p14:tracePt t="203885" x="3676650" y="4991100"/>
          <p14:tracePt t="203902" x="3876675" y="5067300"/>
          <p14:tracePt t="203902" x="3962400" y="5105400"/>
          <p14:tracePt t="203919" x="4219575" y="5238750"/>
          <p14:tracePt t="203935" x="4381500" y="5334000"/>
          <p14:tracePt t="203952" x="4476750" y="5400675"/>
          <p14:tracePt t="203968" x="4552950" y="5438775"/>
          <p14:tracePt t="203985" x="4591050" y="5457825"/>
          <p14:tracePt t="204001" x="4648200" y="5486400"/>
          <p14:tracePt t="204018" x="4686300" y="5543550"/>
          <p14:tracePt t="204035" x="4695825" y="5591175"/>
          <p14:tracePt t="204052" x="4705350" y="5619750"/>
          <p14:tracePt t="204069" x="4705350" y="5638800"/>
          <p14:tracePt t="204085" x="4695825" y="5676900"/>
          <p14:tracePt t="204102" x="4657725" y="5743575"/>
          <p14:tracePt t="204118" x="4600575" y="5829300"/>
          <p14:tracePt t="204135" x="4505325" y="5886450"/>
          <p14:tracePt t="204152" x="4276725" y="5981700"/>
          <p14:tracePt t="204169" x="4057650" y="6019800"/>
          <p14:tracePt t="204185" x="3619500" y="6029325"/>
          <p14:tracePt t="204202" x="3209925" y="6010275"/>
          <p14:tracePt t="204219" x="2962275" y="5972175"/>
          <p14:tracePt t="204235" x="2638425" y="5905500"/>
          <p14:tracePt t="204251" x="2419350" y="5810250"/>
          <p14:tracePt t="204268" x="2333625" y="5762625"/>
          <p14:tracePt t="204285" x="2257425" y="5676900"/>
          <p14:tracePt t="204302" x="2247900" y="5524500"/>
          <p14:tracePt t="204318" x="2314575" y="5372100"/>
          <p14:tracePt t="204334" x="2533650" y="5057775"/>
          <p14:tracePt t="204351" x="2743200" y="4838700"/>
          <p14:tracePt t="204368" x="2924175" y="4705350"/>
          <p14:tracePt t="204385" x="3171825" y="4533900"/>
          <p14:tracePt t="204402" x="3457575" y="4438650"/>
          <p14:tracePt t="204418" x="3676650" y="4438650"/>
          <p14:tracePt t="204435" x="3857625" y="4486275"/>
          <p14:tracePt t="204452" x="4105275" y="4629150"/>
          <p14:tracePt t="204468" x="4295775" y="4791075"/>
          <p14:tracePt t="204485" x="4400550" y="4905375"/>
          <p14:tracePt t="204502" x="4448175" y="4991100"/>
          <p14:tracePt t="204518" x="4467225" y="5076825"/>
          <p14:tracePt t="204535" x="4467225" y="5181600"/>
          <p14:tracePt t="204552" x="4438650" y="5248275"/>
          <p14:tracePt t="204568" x="4362450" y="5391150"/>
          <p14:tracePt t="204585" x="4210050" y="5610225"/>
          <p14:tracePt t="204601" x="4086225" y="5695950"/>
          <p14:tracePt t="204618" x="3981450" y="5781675"/>
          <p14:tracePt t="204635" x="3848100" y="5819775"/>
          <p14:tracePt t="204652" x="3714750" y="5838825"/>
          <p14:tracePt t="204668" x="3562350" y="5838825"/>
          <p14:tracePt t="204685" x="3505200" y="5838825"/>
          <p14:tracePt t="204702" x="3486150" y="5829300"/>
          <p14:tracePt t="204718" x="3467100" y="5819775"/>
          <p14:tracePt t="204735" x="3457575" y="5810250"/>
          <p14:tracePt t="204751" x="3448050" y="5791200"/>
          <p14:tracePt t="204768" x="3438525" y="5753100"/>
          <p14:tracePt t="204785" x="3419475" y="5695950"/>
          <p14:tracePt t="204801" x="3419475" y="5657850"/>
          <p14:tracePt t="204818" x="3438525" y="5543550"/>
          <p14:tracePt t="204835" x="3533775" y="5372100"/>
          <p14:tracePt t="204851" x="3619500" y="5257800"/>
          <p14:tracePt t="204868" x="3790950" y="5162550"/>
          <p14:tracePt t="204885" x="3981450" y="5133975"/>
          <p14:tracePt t="204901" x="4191000" y="5153025"/>
          <p14:tracePt t="204918" x="4429125" y="5229225"/>
          <p14:tracePt t="204935" x="4514850" y="5305425"/>
          <p14:tracePt t="204951" x="4552950" y="5353050"/>
          <p14:tracePt t="204968" x="4562475" y="5419725"/>
          <p14:tracePt t="204985" x="4524375" y="5524500"/>
          <p14:tracePt t="205001" x="4467225" y="5610225"/>
          <p14:tracePt t="205018" x="4381500" y="5686425"/>
          <p14:tracePt t="205035" x="4333875" y="5695950"/>
          <p14:tracePt t="205051" x="4276725" y="5705475"/>
          <p14:tracePt t="205068" x="4229100" y="5695950"/>
          <p14:tracePt t="205085" x="4210050" y="5686425"/>
          <p14:tracePt t="205101" x="4200525" y="5686425"/>
          <p14:tracePt t="205118" x="4200525" y="5676900"/>
          <p14:tracePt t="213351" x="0" y="0"/>
        </p14:tracePtLst>
        <p14:tracePtLst>
          <p14:tracePt t="218321" x="4200525" y="5676900"/>
          <p14:tracePt t="218831" x="0" y="0"/>
        </p14:tracePtLst>
        <p14:tracePtLst>
          <p14:tracePt t="224331" x="4200525" y="5676900"/>
          <p14:tracePt t="224975" x="4191000" y="5676900"/>
          <p14:tracePt t="224982" x="4181475" y="5667375"/>
          <p14:tracePt t="224983" x="4095750" y="5562600"/>
          <p14:tracePt t="224993" x="3990975" y="5353050"/>
          <p14:tracePt t="225010" x="3838575" y="5038725"/>
          <p14:tracePt t="225027" x="3486150" y="4181475"/>
          <p14:tracePt t="225044" x="3343275" y="3743325"/>
          <p14:tracePt t="225060" x="3267075" y="3409950"/>
          <p14:tracePt t="225077" x="3200400" y="3105150"/>
          <p14:tracePt t="225094" x="3190875" y="3038475"/>
          <p14:tracePt t="225111" x="3190875" y="3019425"/>
          <p14:tracePt t="225347" x="3190875" y="3009900"/>
          <p14:tracePt t="225353" x="3190875" y="2971800"/>
          <p14:tracePt t="225357" x="3190875" y="2924175"/>
          <p14:tracePt t="225364" x="3190875" y="2781300"/>
          <p14:tracePt t="225376" x="3190875" y="2609850"/>
          <p14:tracePt t="225393" x="3190875" y="2533650"/>
          <p14:tracePt t="225410" x="3200400" y="2505075"/>
          <p14:tracePt t="225427" x="3200400" y="2495550"/>
          <p14:tracePt t="225548" x="3200400" y="2486025"/>
          <p14:tracePt t="225565" x="3200400" y="2476500"/>
          <p14:tracePt t="225584" x="3200400" y="2466975"/>
          <p14:tracePt t="225596" x="3200400" y="2447925"/>
          <p14:tracePt t="225609" x="3200400" y="2438400"/>
          <p14:tracePt t="225610" x="3200400" y="2419350"/>
          <p14:tracePt t="225626" x="3200400" y="2400300"/>
          <p14:tracePt t="225627" x="3200400" y="2381250"/>
          <p14:tracePt t="225643" x="3200400" y="2352675"/>
          <p14:tracePt t="225660" x="3200400" y="2333625"/>
          <p14:tracePt t="225677" x="3200400" y="2324100"/>
          <p14:tracePt t="225723" x="3200400" y="2314575"/>
          <p14:tracePt t="226870" x="3209925" y="2305050"/>
          <p14:tracePt t="226902" x="3209925" y="2295525"/>
          <p14:tracePt t="226928" x="3219450" y="2295525"/>
          <p14:tracePt t="227021" x="3219450" y="2305050"/>
          <p14:tracePt t="227030" x="3219450" y="2314575"/>
          <p14:tracePt t="227032" x="3219450" y="2324100"/>
          <p14:tracePt t="227043" x="3219450" y="2343150"/>
          <p14:tracePt t="227060" x="3219450" y="2362200"/>
          <p14:tracePt t="227133" x="3219450" y="2371725"/>
          <p14:tracePt t="227137" x="3209925" y="2371725"/>
          <p14:tracePt t="227161" x="3209925" y="2381250"/>
          <p14:tracePt t="227304" x="3209925" y="2371725"/>
          <p14:tracePt t="227313" x="3209925" y="2362200"/>
          <p14:tracePt t="227325" x="3209925" y="2343150"/>
          <p14:tracePt t="227326" x="3200400" y="2333625"/>
          <p14:tracePt t="227342" x="3200400" y="2305050"/>
          <p14:tracePt t="227343" x="3200400" y="2286000"/>
          <p14:tracePt t="227359" x="3200400" y="2266950"/>
          <p14:tracePt t="227376" x="3200400" y="2257425"/>
          <p14:tracePt t="227392" x="3200400" y="2247900"/>
          <p14:tracePt t="227576" x="3200400" y="2266950"/>
          <p14:tracePt t="227591" x="3200400" y="2276475"/>
          <p14:tracePt t="227592" x="3200400" y="2286000"/>
          <p14:tracePt t="227609" x="3200400" y="2305050"/>
          <p14:tracePt t="227610" x="3190875" y="2324100"/>
          <p14:tracePt t="227626" x="3190875" y="2343150"/>
          <p14:tracePt t="227643" x="3190875" y="2362200"/>
          <p14:tracePt t="227679" x="3190875" y="2371725"/>
          <p14:tracePt t="227681" x="3181350" y="2381250"/>
          <p14:tracePt t="227694" x="3181350" y="2390775"/>
          <p14:tracePt t="227710" x="3171825" y="2419350"/>
          <p14:tracePt t="227727" x="3143250" y="2476500"/>
          <p14:tracePt t="227744" x="3133725" y="2514600"/>
          <p14:tracePt t="227760" x="3124200" y="2571750"/>
          <p14:tracePt t="227777" x="3095625" y="2619375"/>
          <p14:tracePt t="227794" x="3095625" y="2676525"/>
          <p14:tracePt t="227810" x="3076575" y="2733675"/>
          <p14:tracePt t="227827" x="3076575" y="2762250"/>
          <p14:tracePt t="227843" x="3067050" y="2771775"/>
          <p14:tracePt t="227860" x="3067050" y="2781300"/>
          <p14:tracePt t="227877" x="3067050" y="2790825"/>
          <p14:tracePt t="227893" x="3067050" y="2809875"/>
          <p14:tracePt t="227910" x="3057525" y="2838450"/>
          <p14:tracePt t="227926" x="3048000" y="2857500"/>
          <p14:tracePt t="227943" x="3048000" y="2895600"/>
          <p14:tracePt t="227960" x="3038475" y="2905125"/>
          <p14:tracePt t="227977" x="3038475" y="2914650"/>
          <p14:tracePt t="228061" x="3038475" y="2905125"/>
          <p14:tracePt t="228070" x="3038475" y="2895600"/>
          <p14:tracePt t="228077" x="3048000" y="2857500"/>
          <p14:tracePt t="228078" x="3057525" y="2800350"/>
          <p14:tracePt t="228093" x="3057525" y="2628900"/>
          <p14:tracePt t="228110" x="3057525" y="2438400"/>
          <p14:tracePt t="228110" x="3057525" y="2381250"/>
          <p14:tracePt t="228127" x="3057525" y="2314575"/>
          <p14:tracePt t="228143" x="3067050" y="2200275"/>
          <p14:tracePt t="228160" x="3067050" y="2152650"/>
          <p14:tracePt t="228177" x="3067050" y="2143125"/>
          <p14:tracePt t="228194" x="3076575" y="2143125"/>
          <p14:tracePt t="228285" x="3076575" y="2171700"/>
          <p14:tracePt t="228292" x="3076575" y="2238375"/>
          <p14:tracePt t="228293" x="3067050" y="2333625"/>
          <p14:tracePt t="228309" x="3028950" y="2457450"/>
          <p14:tracePt t="228310" x="2981325" y="2962275"/>
          <p14:tracePt t="228326" x="2971800" y="3409950"/>
          <p14:tracePt t="228343" x="3009900" y="3733800"/>
          <p14:tracePt t="228360" x="3019425" y="3857625"/>
          <p14:tracePt t="228377" x="3019425" y="3886200"/>
          <p14:tracePt t="228393" x="3028950" y="3895725"/>
          <p14:tracePt t="228707" x="3028950" y="3905250"/>
          <p14:tracePt t="228714" x="3019425" y="3914775"/>
          <p14:tracePt t="228718" x="3019425" y="3924300"/>
          <p14:tracePt t="228726" x="3000375" y="4019550"/>
          <p14:tracePt t="228742" x="2981325" y="4219575"/>
          <p14:tracePt t="228759" x="2971800" y="4343400"/>
          <p14:tracePt t="228776" x="2952750" y="4410075"/>
          <p14:tracePt t="228793" x="2952750" y="4467225"/>
          <p14:tracePt t="228810" x="2952750" y="4486275"/>
          <p14:tracePt t="228826" x="2952750" y="4505325"/>
          <p14:tracePt t="228866" x="2943225" y="4505325"/>
          <p14:tracePt t="229436" x="2943225" y="4495800"/>
          <p14:tracePt t="229444" x="2943225" y="4486275"/>
          <p14:tracePt t="229450" x="2943225" y="4438650"/>
          <p14:tracePt t="229459" x="2971800" y="4305300"/>
          <p14:tracePt t="229475" x="3028950" y="4086225"/>
          <p14:tracePt t="229492" x="3171825" y="3838575"/>
          <p14:tracePt t="229509" x="3267075" y="3676650"/>
          <p14:tracePt t="229526" x="3400425" y="3543300"/>
          <p14:tracePt t="229543" x="3476625" y="3476625"/>
          <p14:tracePt t="229559" x="3505200" y="3438525"/>
          <p14:tracePt t="229576" x="3514725" y="3438525"/>
          <p14:tracePt t="229842" x="3514725" y="3429000"/>
          <p14:tracePt t="229853" x="3514725" y="3409950"/>
          <p14:tracePt t="229864" x="3514725" y="3390900"/>
          <p14:tracePt t="229865" x="3505200" y="3333750"/>
          <p14:tracePt t="229875" x="3476625" y="3105150"/>
          <p14:tracePt t="229892" x="3476625" y="2990850"/>
          <p14:tracePt t="229909" x="3476625" y="2838450"/>
          <p14:tracePt t="229925" x="3476625" y="2714625"/>
          <p14:tracePt t="229943" x="3476625" y="2676525"/>
          <p14:tracePt t="229959" x="3486150" y="2638425"/>
          <p14:tracePt t="229976" x="3495675" y="2609850"/>
          <p14:tracePt t="229993" x="3495675" y="2600325"/>
          <p14:tracePt t="230009" x="3495675" y="2590800"/>
          <p14:tracePt t="230238" x="3495675" y="2581275"/>
          <p14:tracePt t="230251" x="3495675" y="2571750"/>
          <p14:tracePt t="230263" x="3495675" y="2552700"/>
          <p14:tracePt t="230279" x="3495675" y="2543175"/>
          <p14:tracePt t="230292" x="3495675" y="2524125"/>
          <p14:tracePt t="230293" x="3505200" y="2505075"/>
          <p14:tracePt t="230309" x="3514725" y="2486025"/>
          <p14:tracePt t="230325" x="3514725" y="2466975"/>
          <p14:tracePt t="230342" x="3514725" y="2457450"/>
          <p14:tracePt t="230427" x="3514725" y="2476500"/>
          <p14:tracePt t="230431" x="3505200" y="2514600"/>
          <p14:tracePt t="230443" x="3495675" y="2552700"/>
          <p14:tracePt t="230444" x="3457575" y="2695575"/>
          <p14:tracePt t="230458" x="3419475" y="2886075"/>
          <p14:tracePt t="230476" x="3381375" y="3057525"/>
          <p14:tracePt t="230492" x="3352800" y="3352800"/>
          <p14:tracePt t="230509" x="3343275" y="3486150"/>
          <p14:tracePt t="230526" x="3343275" y="3552825"/>
          <p14:tracePt t="230542" x="3343275" y="3600450"/>
          <p14:tracePt t="230559" x="3343275" y="3619500"/>
          <p14:tracePt t="230619" x="3352800" y="3619500"/>
          <p14:tracePt t="230626" x="3362325" y="3600450"/>
          <p14:tracePt t="230630" x="3381375" y="3571875"/>
          <p14:tracePt t="230634" x="3400425" y="3438525"/>
          <p14:tracePt t="230642" x="3409950" y="3257550"/>
          <p14:tracePt t="230658" x="3409950" y="2981325"/>
          <p14:tracePt t="230675" x="3409950" y="2771775"/>
          <p14:tracePt t="230692" x="3409950" y="2695575"/>
          <p14:tracePt t="230709" x="3409950" y="2609850"/>
          <p14:tracePt t="230725" x="3409950" y="2562225"/>
          <p14:tracePt t="230743" x="3409950" y="2543175"/>
          <p14:tracePt t="230759" x="3409950" y="2524125"/>
          <p14:tracePt t="230815" x="3400425" y="2524125"/>
          <p14:tracePt t="230830" x="3381375" y="2543175"/>
          <p14:tracePt t="230836" x="3381375" y="2562225"/>
          <p14:tracePt t="230837" x="3362325" y="2581275"/>
          <p14:tracePt t="230842" x="3352800" y="2647950"/>
          <p14:tracePt t="230859" x="3295650" y="2886075"/>
          <p14:tracePt t="230875" x="3276600" y="3124200"/>
          <p14:tracePt t="230892" x="3314700" y="3314700"/>
          <p14:tracePt t="230909" x="3324225" y="3381375"/>
          <p14:tracePt t="230926" x="3333750" y="3429000"/>
          <p14:tracePt t="230942" x="3333750" y="3448050"/>
          <p14:tracePt t="230959" x="3343275" y="3448050"/>
          <p14:tracePt t="230975" x="3362325" y="3448050"/>
          <p14:tracePt t="230992" x="3448050" y="3248025"/>
          <p14:tracePt t="231009" x="3486150" y="3038475"/>
          <p14:tracePt t="231026" x="3524250" y="2743200"/>
          <p14:tracePt t="231042" x="3524250" y="2571750"/>
          <p14:tracePt t="231059" x="3524250" y="2438400"/>
          <p14:tracePt t="231076" x="3524250" y="2390775"/>
          <p14:tracePt t="231092" x="3514725" y="2352675"/>
          <p14:tracePt t="231109" x="3505200" y="2343150"/>
          <p14:tracePt t="231144" x="3486150" y="2343150"/>
          <p14:tracePt t="231146" x="3457575" y="2352675"/>
          <p14:tracePt t="231159" x="3324225" y="2428875"/>
          <p14:tracePt t="231176" x="3228975" y="2524125"/>
          <p14:tracePt t="231192" x="3114675" y="2695575"/>
          <p14:tracePt t="231209" x="3048000" y="2867025"/>
          <p14:tracePt t="231226" x="3009900" y="2971800"/>
          <p14:tracePt t="231242" x="2990850" y="3067050"/>
          <p14:tracePt t="231259" x="2990850" y="3133725"/>
          <p14:tracePt t="231275" x="2990850" y="3143250"/>
          <p14:tracePt t="231292" x="2990850" y="3162300"/>
          <p14:tracePt t="231309" x="3009900" y="3162300"/>
          <p14:tracePt t="231325" x="3048000" y="3143250"/>
          <p14:tracePt t="231342" x="3143250" y="3028950"/>
          <p14:tracePt t="231358" x="3219450" y="2867025"/>
          <p14:tracePt t="231375" x="3228975" y="2762250"/>
          <p14:tracePt t="231392" x="3238500" y="2695575"/>
          <p14:tracePt t="231409" x="3248025" y="2590800"/>
          <p14:tracePt t="231425" x="3248025" y="2571750"/>
          <p14:tracePt t="231442" x="3248025" y="2543175"/>
          <p14:tracePt t="231484" x="3238500" y="2543175"/>
          <p14:tracePt t="231492" x="3228975" y="2543175"/>
          <p14:tracePt t="231494" x="3143250" y="2628900"/>
          <p14:tracePt t="231494" x="3086100" y="2686050"/>
          <p14:tracePt t="231508" x="2981325" y="2847975"/>
          <p14:tracePt t="231524" x="2867025" y="3086100"/>
          <p14:tracePt t="231542" x="2838450" y="3228975"/>
          <p14:tracePt t="231559" x="2867025" y="3381375"/>
          <p14:tracePt t="231575" x="2914650" y="3438525"/>
          <p14:tracePt t="231592" x="3057525" y="3467100"/>
          <p14:tracePt t="231609" x="3181350" y="3467100"/>
          <p14:tracePt t="231625" x="3390900" y="3429000"/>
          <p14:tracePt t="231642" x="3600450" y="3343275"/>
          <p14:tracePt t="231659" x="3686175" y="3267075"/>
          <p14:tracePt t="231675" x="3743325" y="3133725"/>
          <p14:tracePt t="231692" x="3762375" y="2943225"/>
          <p14:tracePt t="231709" x="3743325" y="2857500"/>
          <p14:tracePt t="231725" x="3667125" y="2752725"/>
          <p14:tracePt t="231742" x="3571875" y="2705100"/>
          <p14:tracePt t="231759" x="3524250" y="2686050"/>
          <p14:tracePt t="231759" x="3505200" y="2676525"/>
          <p14:tracePt t="231775" x="3438525" y="2676525"/>
          <p14:tracePt t="231792" x="3314700" y="2733675"/>
          <p14:tracePt t="231808" x="3105150" y="2857500"/>
          <p14:tracePt t="231825" x="2971800" y="2962275"/>
          <p14:tracePt t="231842" x="2828925" y="3114675"/>
          <p14:tracePt t="231858" x="2762250" y="3324225"/>
          <p14:tracePt t="231875" x="2762250" y="3495675"/>
          <p14:tracePt t="231892" x="2828925" y="3762375"/>
          <p14:tracePt t="231908" x="2895600" y="3914775"/>
          <p14:tracePt t="231925" x="2952750" y="3962400"/>
          <p14:tracePt t="231942" x="3057525" y="3981450"/>
          <p14:tracePt t="231958" x="3133725" y="3981450"/>
          <p14:tracePt t="231975" x="3152775" y="3971925"/>
          <p14:tracePt t="231992" x="3190875" y="3952875"/>
          <p14:tracePt t="232008" x="3200400" y="3943350"/>
          <p14:tracePt t="232025" x="3209925" y="3943350"/>
          <p14:tracePt t="232270" x="3190875" y="3943350"/>
          <p14:tracePt t="232280" x="3152775" y="3952875"/>
          <p14:tracePt t="232291" x="2971800" y="4057650"/>
          <p14:tracePt t="232292" x="2695575" y="4305300"/>
          <p14:tracePt t="232292" x="2505075" y="4505325"/>
          <p14:tracePt t="232308" x="2200275" y="4829175"/>
          <p14:tracePt t="232324" x="1809750" y="5286375"/>
          <p14:tracePt t="232341" x="1533525" y="5648325"/>
          <p14:tracePt t="232358" x="1419225" y="5829300"/>
          <p14:tracePt t="232375" x="1343025" y="5953125"/>
          <p14:tracePt t="232391" x="1304925" y="6010275"/>
          <p14:tracePt t="232408" x="1295400" y="6029325"/>
          <p14:tracePt t="232425" x="1285875" y="6038850"/>
          <p14:tracePt t="232598" x="1285875" y="6029325"/>
          <p14:tracePt t="233168" x="1276350" y="6029325"/>
          <p14:tracePt t="233536" x="1266825" y="6019800"/>
          <p14:tracePt t="233541" x="1266825" y="6010275"/>
          <p14:tracePt t="233546" x="1257300" y="5991225"/>
          <p14:tracePt t="233554" x="1247775" y="5991225"/>
          <p14:tracePt t="233558" x="1219200" y="5915025"/>
          <p14:tracePt t="233574" x="1209675" y="5867400"/>
          <p14:tracePt t="233591" x="1209675" y="5772150"/>
          <p14:tracePt t="233608" x="1228725" y="5695950"/>
          <p14:tracePt t="233624" x="1238250" y="5657850"/>
          <p14:tracePt t="233641" x="1276350" y="5600700"/>
          <p14:tracePt t="233658" x="1314450" y="5562600"/>
          <p14:tracePt t="233674" x="1314450" y="5553075"/>
          <p14:tracePt t="233691" x="1323975" y="5553075"/>
          <p14:tracePt t="233732" x="1323975" y="5562600"/>
          <p14:tracePt t="233748" x="1323975" y="5572125"/>
          <p14:tracePt t="234085" x="1333500" y="5591175"/>
          <p14:tracePt t="234095" x="1343025" y="5619750"/>
          <p14:tracePt t="234096" x="1352550" y="5657850"/>
          <p14:tracePt t="234107" x="1371600" y="5705475"/>
          <p14:tracePt t="234124" x="1390650" y="5743575"/>
          <p14:tracePt t="234141" x="1400175" y="5772150"/>
          <p14:tracePt t="234157" x="1400175" y="5791200"/>
          <p14:tracePt t="234195" x="1400175" y="5800725"/>
          <p14:tracePt t="234279" x="1400175" y="5791200"/>
          <p14:tracePt t="234287" x="1400175" y="5781675"/>
          <p14:tracePt t="234292" x="1390650" y="5772150"/>
          <p14:tracePt t="234292" x="1371600" y="5734050"/>
          <p14:tracePt t="234307" x="1352550" y="5705475"/>
          <p14:tracePt t="234323" x="1333500" y="5676900"/>
          <p14:tracePt t="234399" x="1323975" y="5676900"/>
          <p14:tracePt t="234412" x="1323975" y="5695950"/>
          <p14:tracePt t="234423" x="1314450" y="5724525"/>
          <p14:tracePt t="234424" x="1314450" y="5753100"/>
          <p14:tracePt t="234440" x="1314450" y="5762625"/>
          <p14:tracePt t="234457" x="1314450" y="5772150"/>
          <p14:tracePt t="234530" x="1304925" y="5772150"/>
          <p14:tracePt t="234535" x="1295400" y="5772150"/>
          <p14:tracePt t="234547" x="1285875" y="5762625"/>
          <p14:tracePt t="234550" x="1276350" y="5753100"/>
          <p14:tracePt t="234557" x="1266825" y="5734050"/>
          <p14:tracePt t="234573" x="1219200" y="5686425"/>
          <p14:tracePt t="234590" x="1200150" y="5667375"/>
          <p14:tracePt t="234607" x="1171575" y="5657850"/>
          <p14:tracePt t="234624" x="1171575" y="5648325"/>
          <p14:tracePt t="234684" x="1171575" y="5657850"/>
          <p14:tracePt t="234688" x="1181100" y="5676900"/>
          <p14:tracePt t="234706" x="1209675" y="5715000"/>
          <p14:tracePt t="234708" x="1238250" y="5762625"/>
          <p14:tracePt t="234724" x="1266825" y="5791200"/>
          <p14:tracePt t="234740" x="1276350" y="5810250"/>
          <p14:tracePt t="234757" x="1285875" y="5829300"/>
          <p14:tracePt t="234773" x="1295400" y="5848350"/>
          <p14:tracePt t="234809" x="1295400" y="5857875"/>
          <p14:tracePt t="234866" x="1295400" y="5867400"/>
          <p14:tracePt t="234884" x="1285875" y="5867400"/>
          <p14:tracePt t="234891" x="1276350" y="5867400"/>
          <p14:tracePt t="234915" x="1266825" y="5867400"/>
          <p14:tracePt t="235130" x="1257300" y="5867400"/>
          <p14:tracePt t="235142" x="1247775" y="5876925"/>
          <p14:tracePt t="235146" x="1238250" y="5895975"/>
          <p14:tracePt t="235148" x="1238250" y="5915025"/>
          <p14:tracePt t="235157" x="1209675" y="5981700"/>
          <p14:tracePt t="235173" x="1209675" y="6010275"/>
          <p14:tracePt t="235190" x="1200150" y="6038850"/>
          <p14:tracePt t="235207" x="1200150" y="6057900"/>
          <p14:tracePt t="235224" x="1200150" y="6067425"/>
          <p14:tracePt t="235457" x="1190625" y="6067425"/>
          <p14:tracePt t="235466" x="1181100" y="6067425"/>
          <p14:tracePt t="235473" x="1171575" y="6057900"/>
          <p14:tracePt t="235474" x="1133475" y="6029325"/>
          <p14:tracePt t="235491" x="1066800" y="5924550"/>
          <p14:tracePt t="235507" x="1019175" y="5810250"/>
          <p14:tracePt t="235523" x="971550" y="5562600"/>
          <p14:tracePt t="235540" x="952500" y="4981575"/>
          <p14:tracePt t="235557" x="990600" y="4714875"/>
          <p14:tracePt t="235573" x="1038225" y="4505325"/>
          <p14:tracePt t="235590" x="1123950" y="4324350"/>
          <p14:tracePt t="235606" x="1152525" y="4286250"/>
          <p14:tracePt t="235624" x="1171575" y="4248150"/>
          <p14:tracePt t="235832" x="1181100" y="4248150"/>
          <p14:tracePt t="236026" x="1181100" y="4257675"/>
          <p14:tracePt t="236128" x="1190625" y="4257675"/>
          <p14:tracePt t="236140" x="1200150" y="4257675"/>
          <p14:tracePt t="236156" x="1209675" y="4257675"/>
          <p14:tracePt t="236157" x="1228725" y="4238625"/>
          <p14:tracePt t="236173" x="1314450" y="4200525"/>
          <p14:tracePt t="236189" x="1590675" y="4114800"/>
          <p14:tracePt t="236206" x="1790700" y="4086225"/>
          <p14:tracePt t="236206" x="1895475" y="4076700"/>
          <p14:tracePt t="236223" x="2114550" y="4076700"/>
          <p14:tracePt t="236239" x="2390775" y="4124325"/>
          <p14:tracePt t="236256" x="2686050" y="4200525"/>
          <p14:tracePt t="236273" x="2828925" y="4229100"/>
          <p14:tracePt t="236289" x="2924175" y="4248150"/>
          <p14:tracePt t="236306" x="2943225" y="4248150"/>
          <p14:tracePt t="236548" x="2952750" y="4248150"/>
          <p14:tracePt t="236561" x="3009900" y="4229100"/>
          <p14:tracePt t="236562" x="3038475" y="4229100"/>
          <p14:tracePt t="236572" x="3162300" y="4191000"/>
          <p14:tracePt t="236589" x="3343275" y="4181475"/>
          <p14:tracePt t="236607" x="3400425" y="4181475"/>
          <p14:tracePt t="236623" x="3419475" y="4181475"/>
          <p14:tracePt t="236639" x="3457575" y="4181475"/>
          <p14:tracePt t="236656" x="3495675" y="4162425"/>
          <p14:tracePt t="236672" x="3524250" y="4152900"/>
          <p14:tracePt t="236690" x="3543300" y="4133850"/>
          <p14:tracePt t="236706" x="3552825" y="4105275"/>
          <p14:tracePt t="236723" x="3562350" y="4086225"/>
          <p14:tracePt t="236740" x="3562350" y="4048125"/>
          <p14:tracePt t="236757" x="3562350" y="4010025"/>
          <p14:tracePt t="236773" x="3552825" y="3990975"/>
          <p14:tracePt t="236789" x="3533775" y="3962400"/>
          <p14:tracePt t="236807" x="3505200" y="3962400"/>
          <p14:tracePt t="236823" x="3448050" y="3952875"/>
          <p14:tracePt t="236839" x="3390900" y="3952875"/>
          <p14:tracePt t="236857" x="3343275" y="3962400"/>
          <p14:tracePt t="236873" x="3267075" y="4010025"/>
          <p14:tracePt t="236889" x="3181350" y="4076700"/>
          <p14:tracePt t="236906" x="3143250" y="4105275"/>
          <p14:tracePt t="236923" x="3095625" y="4143375"/>
          <p14:tracePt t="236940" x="3048000" y="4191000"/>
          <p14:tracePt t="236956" x="3009900" y="4238625"/>
          <p14:tracePt t="236973" x="2981325" y="4286250"/>
          <p14:tracePt t="236989" x="2933700" y="4352925"/>
          <p14:tracePt t="237006" x="2914650" y="4438650"/>
          <p14:tracePt t="237023" x="2905125" y="4476750"/>
          <p14:tracePt t="237039" x="2895600" y="4524375"/>
          <p14:tracePt t="237056" x="2895600" y="4552950"/>
          <p14:tracePt t="237105" x="2905125" y="4552950"/>
          <p14:tracePt t="237116" x="2914650" y="4552950"/>
          <p14:tracePt t="237122" x="2933700" y="4552950"/>
          <p14:tracePt t="237124" x="2952750" y="4552950"/>
          <p14:tracePt t="237139" x="2990850" y="4552950"/>
          <p14:tracePt t="237156" x="3048000" y="4562475"/>
          <p14:tracePt t="237173" x="3124200" y="4581525"/>
          <p14:tracePt t="237190" x="3276600" y="4610100"/>
          <p14:tracePt t="237206" x="3390900" y="4629150"/>
          <p14:tracePt t="237223" x="3438525" y="4638675"/>
          <p14:tracePt t="237239" x="3533775" y="4648200"/>
          <p14:tracePt t="237256" x="3619500" y="4648200"/>
          <p14:tracePt t="237273" x="3705225" y="4648200"/>
          <p14:tracePt t="237290" x="3743325" y="4648200"/>
          <p14:tracePt t="237306" x="3781425" y="4638675"/>
          <p14:tracePt t="237323" x="3810000" y="4619625"/>
          <p14:tracePt t="237340" x="3819525" y="4572000"/>
          <p14:tracePt t="237356" x="3829050" y="4486275"/>
          <p14:tracePt t="237373" x="3829050" y="4381500"/>
          <p14:tracePt t="237389" x="3819525" y="4314825"/>
          <p14:tracePt t="237406" x="3790950" y="4238625"/>
          <p14:tracePt t="237423" x="3724275" y="4171950"/>
          <p14:tracePt t="237439" x="3648075" y="4133850"/>
          <p14:tracePt t="237456" x="3609975" y="4105275"/>
          <p14:tracePt t="237472" x="3533775" y="4095750"/>
          <p14:tracePt t="237489" x="3457575" y="4086225"/>
          <p14:tracePt t="237506" x="3400425" y="4086225"/>
          <p14:tracePt t="237523" x="3305175" y="4114800"/>
          <p14:tracePt t="237539" x="3219450" y="4133850"/>
          <p14:tracePt t="237556" x="3171825" y="4162425"/>
          <p14:tracePt t="237573" x="3133725" y="4181475"/>
          <p14:tracePt t="237589" x="3114675" y="4191000"/>
          <p14:tracePt t="237606" x="3105150" y="4200525"/>
          <p14:tracePt t="237623" x="3095625" y="4219575"/>
          <p14:tracePt t="237639" x="3095625" y="4238625"/>
          <p14:tracePt t="237656" x="3095625" y="4257675"/>
          <p14:tracePt t="237673" x="3105150" y="4276725"/>
          <p14:tracePt t="237690" x="3143250" y="4305300"/>
          <p14:tracePt t="237706" x="3228975" y="4333875"/>
          <p14:tracePt t="237723" x="3381375" y="4371975"/>
          <p14:tracePt t="237739" x="3552825" y="4410075"/>
          <p14:tracePt t="237756" x="3648075" y="4410075"/>
          <p14:tracePt t="237773" x="3695700" y="4410075"/>
          <p14:tracePt t="237789" x="3733800" y="4400550"/>
          <p14:tracePt t="237806" x="3752850" y="4381500"/>
          <p14:tracePt t="237822" x="3781425" y="4352925"/>
          <p14:tracePt t="237839" x="3790950" y="4295775"/>
          <p14:tracePt t="237856" x="3790950" y="4267200"/>
          <p14:tracePt t="237872" x="3781425" y="4200525"/>
          <p14:tracePt t="237889" x="3752850" y="4152900"/>
          <p14:tracePt t="237906" x="3733800" y="4124325"/>
          <p14:tracePt t="237922" x="3657600" y="4095750"/>
          <p14:tracePt t="237939" x="3619500" y="4095750"/>
          <p14:tracePt t="237956" x="3552825" y="4095750"/>
          <p14:tracePt t="237972" x="3486150" y="4095750"/>
          <p14:tracePt t="237972" x="3457575" y="4105275"/>
          <p14:tracePt t="237990" x="3390900" y="4124325"/>
          <p14:tracePt t="238006" x="3352800" y="4162425"/>
          <p14:tracePt t="238022" x="3305175" y="4191000"/>
          <p14:tracePt t="238039" x="3295650" y="4200525"/>
          <p14:tracePt t="238074" x="3295650" y="4210050"/>
          <p14:tracePt t="238076" x="3286125" y="4210050"/>
          <p14:tracePt t="238089" x="3286125" y="4219575"/>
          <p14:tracePt t="238106" x="3286125" y="4229100"/>
          <p14:tracePt t="238165" x="3295650" y="4229100"/>
          <p14:tracePt t="238172" x="3305175" y="4238625"/>
          <p14:tracePt t="238179" x="3314700" y="4238625"/>
          <p14:tracePt t="238181" x="3352800" y="4238625"/>
          <p14:tracePt t="238189" x="3400425" y="4238625"/>
          <p14:tracePt t="238205" x="3448050" y="4238625"/>
          <p14:tracePt t="238222" x="3609975" y="4238625"/>
          <p14:tracePt t="238239" x="3686175" y="4229100"/>
          <p14:tracePt t="238255" x="3771900" y="4229100"/>
          <p14:tracePt t="238272" x="3924300" y="4229100"/>
          <p14:tracePt t="238289" x="3971925" y="4219575"/>
          <p14:tracePt t="238306" x="3990975" y="4191000"/>
          <p14:tracePt t="238322" x="3990975" y="4171950"/>
          <p14:tracePt t="238339" x="3990975" y="4143375"/>
          <p14:tracePt t="238355" x="3962400" y="4086225"/>
          <p14:tracePt t="238372" x="3905250" y="4038600"/>
          <p14:tracePt t="238389" x="3867150" y="4019550"/>
          <p14:tracePt t="238405" x="3829050" y="4019550"/>
          <p14:tracePt t="238423" x="3743325" y="4029075"/>
          <p14:tracePt t="238439" x="3619500" y="4076700"/>
          <p14:tracePt t="238456" x="3495675" y="4152900"/>
          <p14:tracePt t="238472" x="3371850" y="4219575"/>
          <p14:tracePt t="238489" x="3324225" y="4248150"/>
          <p14:tracePt t="238505" x="3286125" y="4295775"/>
          <p14:tracePt t="238522" x="3276600" y="4314825"/>
          <p14:tracePt t="238539" x="3267075" y="4324350"/>
          <p14:tracePt t="238555" x="3267075" y="4343400"/>
          <p14:tracePt t="238572" x="3295650" y="4352925"/>
          <p14:tracePt t="238589" x="3333750" y="4371975"/>
          <p14:tracePt t="238605" x="3400425" y="4381500"/>
          <p14:tracePt t="238605" x="3419475" y="4391025"/>
          <p14:tracePt t="238622" x="3467100" y="4400550"/>
          <p14:tracePt t="238639" x="3581400" y="4410075"/>
          <p14:tracePt t="238656" x="3657600" y="4410075"/>
          <p14:tracePt t="238672" x="3676650" y="4410075"/>
          <p14:tracePt t="238689" x="3695700" y="4400550"/>
          <p14:tracePt t="238733" x="3695700" y="4391025"/>
          <p14:tracePt t="238743" x="3695700" y="4381500"/>
          <p14:tracePt t="238747" x="3695700" y="4371975"/>
          <p14:tracePt t="238755" x="3686175" y="4333875"/>
          <p14:tracePt t="238772" x="3667125" y="4305300"/>
          <p14:tracePt t="238789" x="3629025" y="4276725"/>
          <p14:tracePt t="238806" x="3533775" y="4257675"/>
          <p14:tracePt t="238822" x="3476625" y="4257675"/>
          <p14:tracePt t="238838" x="3400425" y="4257675"/>
          <p14:tracePt t="238856" x="3352800" y="4267200"/>
          <p14:tracePt t="238872" x="3324225" y="4295775"/>
          <p14:tracePt t="238889" x="3286125" y="4324350"/>
          <p14:tracePt t="238905" x="3286125" y="4343400"/>
          <p14:tracePt t="238922" x="3286125" y="4352925"/>
          <p14:tracePt t="238939" x="3286125" y="4371975"/>
          <p14:tracePt t="238956" x="3286125" y="4381500"/>
          <p14:tracePt t="238972" x="3314700" y="4391025"/>
          <p14:tracePt t="238988" x="3333750" y="4400550"/>
          <p14:tracePt t="239005" x="3352800" y="4400550"/>
          <p14:tracePt t="239022" x="3362325" y="4400550"/>
          <p14:tracePt t="239038" x="3381375" y="4400550"/>
          <p14:tracePt t="239077" x="3390900" y="4400550"/>
          <p14:tracePt t="239128" x="3390900" y="4391025"/>
          <p14:tracePt t="239153" x="3390900" y="4381500"/>
          <p14:tracePt t="239172" x="3381375" y="4371975"/>
          <p14:tracePt t="239178" x="3381375" y="4362450"/>
          <p14:tracePt t="239244" x="3371850" y="4362450"/>
          <p14:tracePt t="239680" x="3362325" y="4362450"/>
          <p14:tracePt t="240461" x="3371850" y="4362450"/>
          <p14:tracePt t="240476" x="3381375" y="4371975"/>
          <p14:tracePt t="240477" x="3400425" y="4381500"/>
          <p14:tracePt t="240487" x="3419475" y="4400550"/>
          <p14:tracePt t="240505" x="3467100" y="4448175"/>
          <p14:tracePt t="240522" x="3543300" y="4495800"/>
          <p14:tracePt t="240538" x="3581400" y="4505325"/>
          <p14:tracePt t="240555" x="3629025" y="4524375"/>
          <p14:tracePt t="240571" x="3676650" y="4543425"/>
          <p14:tracePt t="240588" x="3714750" y="4543425"/>
          <p14:tracePt t="240605" x="3733800" y="4543425"/>
          <p14:tracePt t="240621" x="3752850" y="4543425"/>
          <p14:tracePt t="240667" x="3752850" y="4524375"/>
          <p14:tracePt t="240677" x="3752850" y="4505325"/>
          <p14:tracePt t="240678" x="3733800" y="4467225"/>
          <p14:tracePt t="240688" x="3695700" y="4429125"/>
          <p14:tracePt t="240704" x="3638550" y="4391025"/>
          <p14:tracePt t="240704" x="3619500" y="4381500"/>
          <p14:tracePt t="240722" x="3581400" y="4371975"/>
          <p14:tracePt t="240739" x="3495675" y="4371975"/>
          <p14:tracePt t="240755" x="3409950" y="4391025"/>
          <p14:tracePt t="240772" x="3343275" y="4429125"/>
          <p14:tracePt t="240788" x="3248025" y="4486275"/>
          <p14:tracePt t="240804" x="3114675" y="4619625"/>
          <p14:tracePt t="240821" x="3048000" y="4733925"/>
          <p14:tracePt t="240838" x="3019425" y="4810125"/>
          <p14:tracePt t="240855" x="3009900" y="4905375"/>
          <p14:tracePt t="240871" x="3019425" y="4962525"/>
          <p14:tracePt t="240888" x="3086100" y="5038725"/>
          <p14:tracePt t="240904" x="3200400" y="5124450"/>
          <p14:tracePt t="240921" x="3267075" y="5143500"/>
          <p14:tracePt t="240938" x="3324225" y="5162550"/>
          <p14:tracePt t="240955" x="3505200" y="5162550"/>
          <p14:tracePt t="240971" x="3648075" y="5153025"/>
          <p14:tracePt t="240988" x="3829050" y="5086350"/>
          <p14:tracePt t="241005" x="3905250" y="5038725"/>
          <p14:tracePt t="241021" x="3933825" y="5000625"/>
          <p14:tracePt t="241038" x="3962400" y="4943475"/>
          <p14:tracePt t="241054" x="3952875" y="4829175"/>
          <p14:tracePt t="241071" x="3876675" y="4676775"/>
          <p14:tracePt t="241088" x="3752850" y="4486275"/>
          <p14:tracePt t="241105" x="3581400" y="4362450"/>
          <p14:tracePt t="241121" x="3524250" y="4343400"/>
          <p14:tracePt t="241138" x="3429000" y="4314825"/>
          <p14:tracePt t="241155" x="3314700" y="4305300"/>
          <p14:tracePt t="241171" x="3257550" y="4314825"/>
          <p14:tracePt t="241188" x="3162300" y="4362450"/>
          <p14:tracePt t="241205" x="3067050" y="4467225"/>
          <p14:tracePt t="241221" x="3028950" y="4533900"/>
          <p14:tracePt t="241238" x="3028950" y="4638675"/>
          <p14:tracePt t="241238" x="3038475" y="4686300"/>
          <p14:tracePt t="241255" x="3095625" y="4791075"/>
          <p14:tracePt t="241271" x="3143250" y="4857750"/>
          <p14:tracePt t="241287" x="3228975" y="4933950"/>
          <p14:tracePt t="241304" x="3352800" y="5000625"/>
          <p14:tracePt t="241321" x="3419475" y="5010150"/>
          <p14:tracePt t="241338" x="3657600" y="4972050"/>
          <p14:tracePt t="241354" x="3819525" y="4905375"/>
          <p14:tracePt t="241371" x="3914775" y="4800600"/>
          <p14:tracePt t="241387" x="4019550" y="4505325"/>
          <p14:tracePt t="241404" x="4010025" y="4333875"/>
          <p14:tracePt t="241421" x="3952875" y="4171950"/>
          <p14:tracePt t="241438" x="3848100" y="3971925"/>
          <p14:tracePt t="241454" x="3810000" y="3943350"/>
          <p14:tracePt t="241471" x="3752850" y="3914775"/>
          <p14:tracePt t="241488" x="3705225" y="3914775"/>
          <p14:tracePt t="241504" x="3552825" y="3943350"/>
          <p14:tracePt t="241521" x="3400425" y="4019550"/>
          <p14:tracePt t="241538" x="3276600" y="4105275"/>
          <p14:tracePt t="241554" x="3200400" y="4191000"/>
          <p14:tracePt t="241571" x="3152775" y="4286250"/>
          <p14:tracePt t="241587" x="3162300" y="4486275"/>
          <p14:tracePt t="241604" x="3209925" y="4591050"/>
          <p14:tracePt t="241621" x="3343275" y="4724400"/>
          <p14:tracePt t="241638" x="3438525" y="4772025"/>
          <p14:tracePt t="241654" x="3600450" y="4810125"/>
          <p14:tracePt t="241671" x="3867150" y="4819650"/>
          <p14:tracePt t="241688" x="3962400" y="4810125"/>
          <p14:tracePt t="241704" x="4019550" y="4772025"/>
          <p14:tracePt t="241721" x="4057650" y="4743450"/>
          <p14:tracePt t="241738" x="4067175" y="4714875"/>
          <p14:tracePt t="241738" x="4067175" y="4695825"/>
          <p14:tracePt t="241755" x="4048125" y="4648200"/>
          <p14:tracePt t="241771" x="4000500" y="4562475"/>
          <p14:tracePt t="241787" x="3971925" y="4524375"/>
          <p14:tracePt t="241804" x="3943350" y="4495800"/>
          <p14:tracePt t="241821" x="3933825" y="4495800"/>
          <p14:tracePt t="241837" x="3924300" y="4495800"/>
          <p14:tracePt t="241880" x="3914775" y="4495800"/>
          <p14:tracePt t="241910" x="3905250" y="4495800"/>
          <p14:tracePt t="241952" x="3905250" y="4505325"/>
          <p14:tracePt t="241988" x="3905250" y="4514850"/>
          <p14:tracePt t="242157" x="3905250" y="4524375"/>
          <p14:tracePt t="242170" x="3895725" y="4533900"/>
          <p14:tracePt t="242182" x="3895725" y="4543425"/>
          <p14:tracePt t="242192" x="3895725" y="4552950"/>
          <p14:tracePt t="242193" x="3895725" y="4562475"/>
          <p14:tracePt t="242203" x="3876675" y="4591050"/>
          <p14:tracePt t="242221" x="3867150" y="4591050"/>
          <p14:tracePt t="242558" x="3857625" y="4600575"/>
          <p14:tracePt t="242566" x="3848100" y="4600575"/>
          <p14:tracePt t="242570" x="3819525" y="4610100"/>
          <p14:tracePt t="242586" x="3762375" y="4676775"/>
          <p14:tracePt t="242587" x="3629025" y="4848225"/>
          <p14:tracePt t="242604" x="3400425" y="5143500"/>
          <p14:tracePt t="242620" x="3257550" y="5334000"/>
          <p14:tracePt t="242637" x="3086100" y="5572125"/>
          <p14:tracePt t="242654" x="3000375" y="5715000"/>
          <p14:tracePt t="242670" x="2905125" y="5838825"/>
          <p14:tracePt t="242687" x="2847975" y="5905500"/>
          <p14:tracePt t="242704" x="2828925" y="5934075"/>
          <p14:tracePt t="242720" x="2819400" y="5943600"/>
          <p14:tracePt t="242776" x="2809875" y="5943600"/>
          <p14:tracePt t="243039" x="2800350" y="5943600"/>
          <p14:tracePt t="243263" x="2800350" y="5934075"/>
          <p14:tracePt t="243279" x="2800350" y="5924550"/>
          <p14:tracePt t="243286" x="2800350" y="5915025"/>
          <p14:tracePt t="243287" x="2800350" y="5905500"/>
          <p14:tracePt t="243303" x="2809875" y="5886450"/>
          <p14:tracePt t="243320" x="2819400" y="5857875"/>
          <p14:tracePt t="243336" x="2828925" y="5838825"/>
          <p14:tracePt t="243353" x="2828925" y="5829300"/>
          <p14:tracePt t="243370" x="2838450" y="5819775"/>
          <p14:tracePt t="243387" x="2857500" y="5810250"/>
          <p14:tracePt t="243403" x="2857500" y="5800725"/>
          <p14:tracePt t="243420" x="2867025" y="5791200"/>
          <p14:tracePt t="243437" x="2876550" y="5791200"/>
          <p14:tracePt t="243472" x="2886075" y="5791200"/>
          <p14:tracePt t="243532" x="2895600" y="5791200"/>
          <p14:tracePt t="243561" x="2895600" y="5781675"/>
          <p14:tracePt t="243614" x="2905125" y="5781675"/>
          <p14:tracePt t="243648" x="2905125" y="5772150"/>
          <p14:tracePt t="243656" x="2914650" y="5772150"/>
          <p14:tracePt t="243661" x="2924175" y="5762625"/>
          <p14:tracePt t="243688" x="2933700" y="5753100"/>
          <p14:tracePt t="243707" x="2943225" y="5753100"/>
          <p14:tracePt t="243708" x="2952750" y="5743575"/>
          <p14:tracePt t="243720" x="2981325" y="5724525"/>
          <p14:tracePt t="243736" x="3057525" y="5667375"/>
          <p14:tracePt t="243753" x="3133725" y="5619750"/>
          <p14:tracePt t="243770" x="3171825" y="5600700"/>
          <p14:tracePt t="243770" x="3190875" y="5600700"/>
          <p14:tracePt t="243787" x="3209925" y="5581650"/>
          <p14:tracePt t="244068" x="3219450" y="5572125"/>
          <p14:tracePt t="244077" x="3238500" y="5553075"/>
          <p14:tracePt t="244078" x="3324225" y="5495925"/>
          <p14:tracePt t="244086" x="3838575" y="5257800"/>
          <p14:tracePt t="244103" x="4448175" y="5181600"/>
          <p14:tracePt t="244119" x="5495925" y="5200650"/>
          <p14:tracePt t="244136" x="6296025" y="5276850"/>
          <p14:tracePt t="244153" x="6600825" y="5286375"/>
          <p14:tracePt t="244170" x="6886575" y="5286375"/>
          <p14:tracePt t="244186" x="7096125" y="5210175"/>
          <p14:tracePt t="244203" x="7210425" y="5114925"/>
          <p14:tracePt t="244220" x="7286625" y="5019675"/>
          <p14:tracePt t="244236" x="7334250" y="4981575"/>
          <p14:tracePt t="244253" x="7381875" y="4933950"/>
          <p14:tracePt t="244270" x="7419975" y="4895850"/>
          <p14:tracePt t="244286" x="7486650" y="4772025"/>
          <p14:tracePt t="244303" x="7496175" y="4743450"/>
          <p14:tracePt t="244320" x="7496175" y="4705350"/>
          <p14:tracePt t="244336" x="7477125" y="4648200"/>
          <p14:tracePt t="244353" x="7458075" y="4619625"/>
          <p14:tracePt t="244370" x="7429500" y="4581525"/>
          <p14:tracePt t="244386" x="7391400" y="4543425"/>
          <p14:tracePt t="244403" x="7391400" y="4533900"/>
          <p14:tracePt t="244419" x="7372350" y="4524375"/>
          <p14:tracePt t="244436" x="7315200" y="4514850"/>
          <p14:tracePt t="244452" x="7248525" y="4514850"/>
          <p14:tracePt t="244470" x="7124700" y="4514850"/>
          <p14:tracePt t="244486" x="7038975" y="4543425"/>
          <p14:tracePt t="244503" x="6962775" y="4581525"/>
          <p14:tracePt t="244519" x="6886575" y="4619625"/>
          <p14:tracePt t="244536" x="6838950" y="4695825"/>
          <p14:tracePt t="244553" x="6800850" y="4781550"/>
          <p14:tracePt t="244570" x="6819900" y="5048250"/>
          <p14:tracePt t="244586" x="6953250" y="5257800"/>
          <p14:tracePt t="244603" x="7286625" y="5581650"/>
          <p14:tracePt t="244620" x="7686675" y="5838825"/>
          <p14:tracePt t="244636" x="7896225" y="5905500"/>
          <p14:tracePt t="244653" x="8124825" y="5934075"/>
          <p14:tracePt t="244669" x="8210550" y="5934075"/>
          <p14:tracePt t="244686" x="8258175" y="5915025"/>
          <p14:tracePt t="244703" x="8324850" y="5762625"/>
          <p14:tracePt t="244719" x="8334375" y="5619750"/>
          <p14:tracePt t="244736" x="8324850" y="5467350"/>
          <p14:tracePt t="244753" x="8267700" y="5248275"/>
          <p14:tracePt t="244769" x="8220075" y="5143500"/>
          <p14:tracePt t="244786" x="8153400" y="5067300"/>
          <p14:tracePt t="244804" x="8096250" y="5010150"/>
          <p14:tracePt t="244819" x="8010525" y="4933950"/>
          <p14:tracePt t="244836" x="7905750" y="4905375"/>
          <p14:tracePt t="244853" x="7743825" y="4905375"/>
          <p14:tracePt t="244869" x="7477125" y="4991100"/>
          <p14:tracePt t="244886" x="7191375" y="5114925"/>
          <p14:tracePt t="244902" x="7077075" y="5172075"/>
          <p14:tracePt t="244919" x="6953250" y="5267325"/>
          <p14:tracePt t="244936" x="6877050" y="5343525"/>
          <p14:tracePt t="244953" x="6867525" y="5381625"/>
          <p14:tracePt t="244969" x="6896100" y="5476875"/>
          <p14:tracePt t="244986" x="6991350" y="5591175"/>
          <p14:tracePt t="245003" x="7124700" y="5676900"/>
          <p14:tracePt t="245019" x="7439025" y="5772150"/>
          <p14:tracePt t="245036" x="7753350" y="5791200"/>
          <p14:tracePt t="245052" x="7905750" y="5753100"/>
          <p14:tracePt t="245069" x="8039100" y="5686425"/>
          <p14:tracePt t="245086" x="8086725" y="5629275"/>
          <p14:tracePt t="245103" x="8086725" y="5534025"/>
          <p14:tracePt t="245120" x="8086725" y="5448300"/>
          <p14:tracePt t="245136" x="8067675" y="5391150"/>
          <p14:tracePt t="245153" x="8039100" y="5362575"/>
          <p14:tracePt t="245170" x="8001000" y="5343525"/>
          <p14:tracePt t="245187" x="7905750" y="5314950"/>
          <p14:tracePt t="245204" x="7810500" y="5305425"/>
          <p14:tracePt t="245220" x="7762875" y="5305425"/>
          <p14:tracePt t="245237" x="7696200" y="5295900"/>
          <p14:tracePt t="245253" x="7658100" y="5295900"/>
          <p14:tracePt t="245270" x="7648575" y="5295900"/>
          <p14:tracePt t="245270" x="7639050" y="5295900"/>
          <p14:tracePt t="245287" x="7629525" y="5295900"/>
          <p14:tracePt t="245303" x="7600950" y="5295900"/>
          <p14:tracePt t="245320" x="7591425" y="5295900"/>
          <p14:tracePt t="245337" x="7591425" y="5305425"/>
          <p14:tracePt t="245354" x="7581900" y="5305425"/>
          <p14:tracePt t="245370" x="7572375" y="5305425"/>
          <p14:tracePt t="245468" x="7572375" y="5314950"/>
          <p14:tracePt t="245582" x="7572375" y="5324475"/>
          <p14:tracePt t="246521" x="0" y="0"/>
        </p14:tracePtLst>
      </p14:laserTraceLst>
    </p:ext>
  </p:extLs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244" y="122238"/>
            <a:ext cx="7676156" cy="563562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addLast</a:t>
            </a:r>
            <a:r>
              <a:rPr lang="en-US" dirty="0" smtClean="0"/>
              <a:t>(e)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55330" y="914400"/>
            <a:ext cx="8712470" cy="1106652"/>
            <a:chOff x="442214" y="3998748"/>
            <a:chExt cx="8712470" cy="1106652"/>
          </a:xfrm>
        </p:grpSpPr>
        <p:grpSp>
          <p:nvGrpSpPr>
            <p:cNvPr id="5" name="Group 4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1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17" name="Rectangle 16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5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6" name="Rectangle 15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3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4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9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0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1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2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22" name="Rectangle 21"/>
          <p:cNvSpPr/>
          <p:nvPr/>
        </p:nvSpPr>
        <p:spPr>
          <a:xfrm>
            <a:off x="774311" y="278305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3" name="Line 26"/>
          <p:cNvSpPr>
            <a:spLocks noChangeShapeType="1"/>
          </p:cNvSpPr>
          <p:nvPr/>
        </p:nvSpPr>
        <p:spPr bwMode="auto">
          <a:xfrm flipH="1" flipV="1">
            <a:off x="1174420" y="1902705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000898" y="2779205"/>
            <a:ext cx="593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tail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5" name="Line 26"/>
          <p:cNvSpPr>
            <a:spLocks noChangeShapeType="1"/>
          </p:cNvSpPr>
          <p:nvPr/>
        </p:nvSpPr>
        <p:spPr bwMode="auto">
          <a:xfrm flipH="1" flipV="1">
            <a:off x="7262340" y="1981028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355330" y="3657600"/>
            <a:ext cx="7451568" cy="1106652"/>
            <a:chOff x="442214" y="3998748"/>
            <a:chExt cx="7451568" cy="1106652"/>
          </a:xfrm>
        </p:grpSpPr>
        <p:grpSp>
          <p:nvGrpSpPr>
            <p:cNvPr id="27" name="Group 26"/>
            <p:cNvGrpSpPr/>
            <p:nvPr/>
          </p:nvGrpSpPr>
          <p:grpSpPr>
            <a:xfrm>
              <a:off x="442214" y="3998748"/>
              <a:ext cx="1382759" cy="988305"/>
              <a:chOff x="914400" y="2889250"/>
              <a:chExt cx="1219199" cy="609600"/>
            </a:xfrm>
          </p:grpSpPr>
          <p:sp>
            <p:nvSpPr>
              <p:cNvPr id="41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42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39" name="Rectangle 38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40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37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38" name="Rectangle 37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35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36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1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3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44" name="Rectangle 43"/>
          <p:cNvSpPr/>
          <p:nvPr/>
        </p:nvSpPr>
        <p:spPr>
          <a:xfrm>
            <a:off x="553715" y="537996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45" name="Line 26"/>
          <p:cNvSpPr>
            <a:spLocks noChangeShapeType="1"/>
          </p:cNvSpPr>
          <p:nvPr/>
        </p:nvSpPr>
        <p:spPr bwMode="auto">
          <a:xfrm flipH="1" flipV="1">
            <a:off x="883514" y="4624378"/>
            <a:ext cx="0" cy="758153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5130859" y="5785723"/>
            <a:ext cx="593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tail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47" name="Line 26"/>
          <p:cNvSpPr>
            <a:spLocks noChangeShapeType="1"/>
          </p:cNvSpPr>
          <p:nvPr/>
        </p:nvSpPr>
        <p:spPr bwMode="auto">
          <a:xfrm flipV="1">
            <a:off x="5732758" y="6118056"/>
            <a:ext cx="442380" cy="129331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48" name="Rectangle 20"/>
          <p:cNvSpPr>
            <a:spLocks noChangeArrowheads="1"/>
          </p:cNvSpPr>
          <p:nvPr/>
        </p:nvSpPr>
        <p:spPr bwMode="auto">
          <a:xfrm>
            <a:off x="6299010" y="5522404"/>
            <a:ext cx="998604" cy="9883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&lt;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P5,60&gt;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9" name="Rectangle 24"/>
          <p:cNvSpPr>
            <a:spLocks noChangeArrowheads="1"/>
          </p:cNvSpPr>
          <p:nvPr/>
        </p:nvSpPr>
        <p:spPr bwMode="auto">
          <a:xfrm>
            <a:off x="7297614" y="5522404"/>
            <a:ext cx="384155" cy="9883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5907754" y="4958997"/>
            <a:ext cx="2113921" cy="1905000"/>
          </a:xfrm>
          <a:prstGeom prst="ellipse">
            <a:avLst/>
          </a:prstGeom>
          <a:solidFill>
            <a:srgbClr val="92D050">
              <a:alpha val="5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Content Placeholder 2"/>
          <p:cNvSpPr>
            <a:spLocks noGrp="1"/>
          </p:cNvSpPr>
          <p:nvPr>
            <p:ph idx="1"/>
          </p:nvPr>
        </p:nvSpPr>
        <p:spPr>
          <a:xfrm>
            <a:off x="149314" y="914400"/>
            <a:ext cx="6175286" cy="5272323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Algorithm </a:t>
            </a:r>
            <a:r>
              <a:rPr lang="en-US" dirty="0" err="1" smtClean="0"/>
              <a:t>addLast</a:t>
            </a:r>
            <a:r>
              <a:rPr lang="en-US" dirty="0" smtClean="0"/>
              <a:t>(</a:t>
            </a:r>
            <a:r>
              <a:rPr lang="en-US" i="1" dirty="0" smtClean="0"/>
              <a:t>e</a:t>
            </a:r>
            <a:r>
              <a:rPr lang="en-US" dirty="0"/>
              <a:t>):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sz="3600" dirty="0" err="1" smtClean="0"/>
              <a:t>newnode</a:t>
            </a:r>
            <a:r>
              <a:rPr lang="en-US" sz="3600" dirty="0" smtClean="0"/>
              <a:t> </a:t>
            </a:r>
            <a:r>
              <a:rPr lang="en-US" sz="3600" dirty="0"/>
              <a:t>= Node(</a:t>
            </a:r>
            <a:r>
              <a:rPr lang="en-US" sz="3600" i="1" dirty="0"/>
              <a:t>e</a:t>
            </a:r>
            <a:r>
              <a:rPr lang="en-US" sz="3600" dirty="0"/>
              <a:t>) </a:t>
            </a:r>
            <a:endParaRPr lang="en-US" sz="3600" dirty="0" smtClean="0"/>
          </a:p>
          <a:p>
            <a:pPr marL="400050" lvl="1" indent="0">
              <a:lnSpc>
                <a:spcPct val="150000"/>
              </a:lnSpc>
              <a:buNone/>
            </a:pPr>
            <a:r>
              <a:rPr lang="en-US" sz="3600" dirty="0" err="1" smtClean="0"/>
              <a:t>newnode.next</a:t>
            </a:r>
            <a:r>
              <a:rPr lang="en-US" sz="3600" dirty="0" smtClean="0"/>
              <a:t> </a:t>
            </a:r>
            <a:r>
              <a:rPr lang="en-US" sz="3600" dirty="0"/>
              <a:t>= </a:t>
            </a:r>
            <a:r>
              <a:rPr lang="en-US" sz="3600" dirty="0" smtClean="0"/>
              <a:t>NULL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sz="3600" dirty="0" err="1" smtClean="0"/>
              <a:t>tail.next</a:t>
            </a:r>
            <a:r>
              <a:rPr lang="en-US" sz="3600" dirty="0" smtClean="0"/>
              <a:t> = </a:t>
            </a:r>
            <a:r>
              <a:rPr lang="en-US" sz="3600" dirty="0" err="1" smtClean="0"/>
              <a:t>newnode</a:t>
            </a:r>
            <a:endParaRPr lang="en-US" sz="3600" dirty="0" smtClean="0"/>
          </a:p>
          <a:p>
            <a:pPr marL="400050" lvl="1" indent="0">
              <a:lnSpc>
                <a:spcPct val="150000"/>
              </a:lnSpc>
              <a:buNone/>
            </a:pPr>
            <a:r>
              <a:rPr lang="en-US" sz="3600" dirty="0" smtClean="0"/>
              <a:t>tail </a:t>
            </a:r>
            <a:r>
              <a:rPr lang="en-US" sz="3600" dirty="0"/>
              <a:t>= </a:t>
            </a:r>
            <a:r>
              <a:rPr lang="en-US" sz="3600" dirty="0" err="1" smtClean="0"/>
              <a:t>newnode</a:t>
            </a:r>
            <a:endParaRPr lang="en-US" sz="3600" dirty="0" smtClean="0"/>
          </a:p>
          <a:p>
            <a:pPr marL="400050" lvl="1" indent="0">
              <a:lnSpc>
                <a:spcPct val="150000"/>
              </a:lnSpc>
              <a:buNone/>
            </a:pPr>
            <a:r>
              <a:rPr lang="en-US" sz="3600" b="1" i="1" dirty="0"/>
              <a:t>If</a:t>
            </a:r>
            <a:r>
              <a:rPr lang="en-US" sz="3600" dirty="0"/>
              <a:t> </a:t>
            </a:r>
            <a:r>
              <a:rPr lang="en-US" sz="3600" dirty="0" smtClean="0"/>
              <a:t>head </a:t>
            </a:r>
            <a:r>
              <a:rPr lang="en-US" sz="3600" dirty="0"/>
              <a:t>== NULL </a:t>
            </a:r>
            <a:r>
              <a:rPr lang="en-US" sz="3600" b="1" i="1" dirty="0"/>
              <a:t>then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sz="3600" dirty="0"/>
              <a:t>	</a:t>
            </a:r>
            <a:r>
              <a:rPr lang="en-US" sz="3600" dirty="0" smtClean="0"/>
              <a:t>head = tail</a:t>
            </a:r>
            <a:endParaRPr lang="en-US" sz="3600" dirty="0"/>
          </a:p>
          <a:p>
            <a:pPr marL="400050" lvl="1" indent="0">
              <a:lnSpc>
                <a:spcPct val="150000"/>
              </a:lnSpc>
              <a:buNone/>
            </a:pPr>
            <a:r>
              <a:rPr lang="en-US" sz="3600" dirty="0" smtClean="0"/>
              <a:t>size </a:t>
            </a:r>
            <a:r>
              <a:rPr lang="en-US" sz="3600" dirty="0"/>
              <a:t>= </a:t>
            </a:r>
            <a:r>
              <a:rPr lang="en-US" sz="3600" dirty="0" smtClean="0"/>
              <a:t>size+1</a:t>
            </a:r>
            <a:endParaRPr lang="en-US" sz="3600" dirty="0"/>
          </a:p>
        </p:txBody>
      </p:sp>
      <p:sp>
        <p:nvSpPr>
          <p:cNvPr id="54" name="Rectangle 53"/>
          <p:cNvSpPr/>
          <p:nvPr/>
        </p:nvSpPr>
        <p:spPr>
          <a:xfrm>
            <a:off x="4165600" y="4043191"/>
            <a:ext cx="10823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O(1)</a:t>
            </a:r>
            <a:endParaRPr lang="en-US" sz="3600" b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5" name="Line 35"/>
          <p:cNvSpPr>
            <a:spLocks noChangeShapeType="1"/>
          </p:cNvSpPr>
          <p:nvPr/>
        </p:nvSpPr>
        <p:spPr bwMode="auto">
          <a:xfrm flipV="1">
            <a:off x="7529112" y="6093609"/>
            <a:ext cx="103707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oval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56" name="Line 32"/>
          <p:cNvSpPr>
            <a:spLocks noChangeShapeType="1"/>
          </p:cNvSpPr>
          <p:nvPr/>
        </p:nvSpPr>
        <p:spPr bwMode="auto">
          <a:xfrm flipH="1">
            <a:off x="7297614" y="4270100"/>
            <a:ext cx="322150" cy="125230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oval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57" name="Text Box 43"/>
          <p:cNvSpPr txBox="1">
            <a:spLocks noChangeArrowheads="1"/>
          </p:cNvSpPr>
          <p:nvPr/>
        </p:nvSpPr>
        <p:spPr bwMode="auto">
          <a:xfrm>
            <a:off x="8535575" y="5771895"/>
            <a:ext cx="446516" cy="6434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000" b="1" dirty="0">
                <a:sym typeface="Symbol" pitchFamily="18" charset="2"/>
              </a:rPr>
              <a:t></a:t>
            </a:r>
            <a:endParaRPr lang="en-US" sz="2000" b="1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34" name="Audio 3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5105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8942"/>
    </mc:Choice>
    <mc:Fallback xmlns="">
      <p:transition spd="slow" advTm="1389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  <p:bldLst>
      <p:bldP spid="22" grpId="0"/>
      <p:bldP spid="23" grpId="0" animBg="1"/>
      <p:bldP spid="24" grpId="0"/>
      <p:bldP spid="25" grpId="0" animBg="1"/>
      <p:bldP spid="44" grpId="0"/>
      <p:bldP spid="45" grpId="0" animBg="1"/>
      <p:bldP spid="46" grpId="0"/>
      <p:bldP spid="47" grpId="0" animBg="1"/>
      <p:bldP spid="48" grpId="0" animBg="1"/>
      <p:bldP spid="49" grpId="0" animBg="1"/>
      <p:bldP spid="51" grpId="0" animBg="1"/>
      <p:bldP spid="53" grpId="0" build="p" animBg="1"/>
      <p:bldP spid="54" grpId="0"/>
      <p:bldP spid="55" grpId="0" animBg="1"/>
      <p:bldP spid="56" grpId="0" animBg="1"/>
      <p:bldP spid="57" grpId="0" animBg="1"/>
    </p:bldLst>
  </p:timing>
  <p:extLst mod="1">
    <p:ext uri="{3A86A75C-4F4B-4683-9AE1-C65F6400EC91}">
      <p14:laserTraceLst xmlns:p14="http://schemas.microsoft.com/office/powerpoint/2010/main">
        <p14:tracePtLst>
          <p14:tracePt t="5668" x="7572375" y="5324475"/>
          <p14:tracePt t="6285" x="7562850" y="5324475"/>
          <p14:tracePt t="6296" x="7553325" y="5305425"/>
          <p14:tracePt t="6300" x="7534275" y="5276850"/>
          <p14:tracePt t="6301" x="7458075" y="5172075"/>
          <p14:tracePt t="6311" x="7362825" y="5000625"/>
          <p14:tracePt t="6328" x="7248525" y="4714875"/>
          <p14:tracePt t="6345" x="7191375" y="4362450"/>
          <p14:tracePt t="6362" x="7162800" y="4105275"/>
          <p14:tracePt t="6378" x="7124700" y="3743325"/>
          <p14:tracePt t="6395" x="7115175" y="3467100"/>
          <p14:tracePt t="6412" x="7115175" y="3362325"/>
          <p14:tracePt t="6428" x="7115175" y="3257550"/>
          <p14:tracePt t="6445" x="7115175" y="3219450"/>
          <p14:tracePt t="6462" x="7115175" y="3209925"/>
          <p14:tracePt t="6659" x="7105650" y="3209925"/>
          <p14:tracePt t="6663" x="7096125" y="3209925"/>
          <p14:tracePt t="6663" x="7067550" y="3219450"/>
          <p14:tracePt t="6678" x="6972300" y="3219450"/>
          <p14:tracePt t="6694" x="6810375" y="3133725"/>
          <p14:tracePt t="6711" x="6657975" y="2962275"/>
          <p14:tracePt t="6728" x="6553200" y="2733675"/>
          <p14:tracePt t="6745" x="6477000" y="2371725"/>
          <p14:tracePt t="6745" x="6477000" y="2247900"/>
          <p14:tracePt t="6762" x="6486525" y="2009775"/>
          <p14:tracePt t="6778" x="6572250" y="1781175"/>
          <p14:tracePt t="6795" x="6696075" y="1533525"/>
          <p14:tracePt t="6812" x="6724650" y="1485900"/>
          <p14:tracePt t="6812" x="6734175" y="1457325"/>
          <p14:tracePt t="6829" x="6753225" y="1428750"/>
          <p14:tracePt t="6845" x="6800850" y="1409700"/>
          <p14:tracePt t="6862" x="6829425" y="1400175"/>
          <p14:tracePt t="6878" x="6877050" y="1390650"/>
          <p14:tracePt t="6895" x="6934200" y="1390650"/>
          <p14:tracePt t="6911" x="6991350" y="1381125"/>
          <p14:tracePt t="6911" x="7010400" y="1381125"/>
          <p14:tracePt t="6928" x="7048500" y="1381125"/>
          <p14:tracePt t="6944" x="7086600" y="1390650"/>
          <p14:tracePt t="6961" x="7162800" y="1447800"/>
          <p14:tracePt t="6978" x="7305675" y="1562100"/>
          <p14:tracePt t="6995" x="7410450" y="1647825"/>
          <p14:tracePt t="6995" x="7458075" y="1676400"/>
          <p14:tracePt t="7012" x="7581900" y="1800225"/>
          <p14:tracePt t="7028" x="7705725" y="1933575"/>
          <p14:tracePt t="7045" x="7800975" y="2076450"/>
          <p14:tracePt t="7061" x="7858125" y="2228850"/>
          <p14:tracePt t="7078" x="7877175" y="2314575"/>
          <p14:tracePt t="7095" x="7886700" y="2419350"/>
          <p14:tracePt t="7111" x="7867650" y="2600325"/>
          <p14:tracePt t="7128" x="7839075" y="2724150"/>
          <p14:tracePt t="7145" x="7743825" y="2876550"/>
          <p14:tracePt t="7161" x="7658100" y="2962275"/>
          <p14:tracePt t="7178" x="7610475" y="3000375"/>
          <p14:tracePt t="7195" x="7553325" y="3038475"/>
          <p14:tracePt t="7211" x="7477125" y="3057525"/>
          <p14:tracePt t="7228" x="7439025" y="3067050"/>
          <p14:tracePt t="7245" x="7400925" y="3067050"/>
          <p14:tracePt t="7262" x="7372350" y="3057525"/>
          <p14:tracePt t="7278" x="7277100" y="2981325"/>
          <p14:tracePt t="7295" x="7162800" y="2828925"/>
          <p14:tracePt t="7311" x="7058025" y="2657475"/>
          <p14:tracePt t="7328" x="6981825" y="2438400"/>
          <p14:tracePt t="7345" x="6953250" y="2238375"/>
          <p14:tracePt t="7361" x="6953250" y="1990725"/>
          <p14:tracePt t="7378" x="6962775" y="1790700"/>
          <p14:tracePt t="7395" x="7115175" y="1466850"/>
          <p14:tracePt t="7411" x="7239000" y="1228725"/>
          <p14:tracePt t="7427" x="7296150" y="1162050"/>
          <p14:tracePt t="7445" x="7362825" y="1114425"/>
          <p14:tracePt t="7461" x="7419975" y="1085850"/>
          <p14:tracePt t="7478" x="7467600" y="1085850"/>
          <p14:tracePt t="7495" x="7610475" y="1200150"/>
          <p14:tracePt t="7512" x="7696200" y="1304925"/>
          <p14:tracePt t="7529" x="7867650" y="1600200"/>
          <p14:tracePt t="7545" x="7953375" y="1790700"/>
          <p14:tracePt t="7562" x="7981950" y="1895475"/>
          <p14:tracePt t="7578" x="7972425" y="2066925"/>
          <p14:tracePt t="7595" x="7877175" y="2228850"/>
          <p14:tracePt t="7611" x="7800975" y="2333625"/>
          <p14:tracePt t="7628" x="7629525" y="2524125"/>
          <p14:tracePt t="7645" x="7419975" y="2647950"/>
          <p14:tracePt t="7661" x="7296150" y="2695575"/>
          <p14:tracePt t="7678" x="7229475" y="2724150"/>
          <p14:tracePt t="7694" x="7134225" y="2724150"/>
          <p14:tracePt t="7711" x="7058025" y="2705100"/>
          <p14:tracePt t="7728" x="7000875" y="2628900"/>
          <p14:tracePt t="7745" x="6867525" y="2352675"/>
          <p14:tracePt t="7761" x="6829425" y="2009775"/>
          <p14:tracePt t="7778" x="6886575" y="1771650"/>
          <p14:tracePt t="7795" x="7029450" y="1447800"/>
          <p14:tracePt t="7811" x="7191375" y="1257300"/>
          <p14:tracePt t="7828" x="7258050" y="1200150"/>
          <p14:tracePt t="7845" x="7324725" y="1200150"/>
          <p14:tracePt t="7861" x="7429500" y="1257300"/>
          <p14:tracePt t="7878" x="7562850" y="1400175"/>
          <p14:tracePt t="7895" x="7696200" y="1638300"/>
          <p14:tracePt t="7911" x="7724775" y="1885950"/>
          <p14:tracePt t="7928" x="7724775" y="2000250"/>
          <p14:tracePt t="7944" x="7696200" y="2047875"/>
          <p14:tracePt t="7961" x="7639050" y="2105025"/>
          <p14:tracePt t="7978" x="7591425" y="2114550"/>
          <p14:tracePt t="7995" x="7562850" y="2114550"/>
          <p14:tracePt t="8011" x="7553325" y="2105025"/>
          <p14:tracePt t="8028" x="7534275" y="2095500"/>
          <p14:tracePt t="8930" x="7534275" y="2085975"/>
          <p14:tracePt t="8940" x="7524750" y="2076450"/>
          <p14:tracePt t="8944" x="7515225" y="2066925"/>
          <p14:tracePt t="8951" x="7458075" y="2038350"/>
          <p14:tracePt t="8959" x="7267575" y="1990725"/>
          <p14:tracePt t="8976" x="6677025" y="1943100"/>
          <p14:tracePt t="8993" x="6248400" y="1990725"/>
          <p14:tracePt t="9010" x="5734050" y="2095500"/>
          <p14:tracePt t="9027" x="5353050" y="2219325"/>
          <p14:tracePt t="9043" x="5162550" y="2286000"/>
          <p14:tracePt t="9060" x="5019675" y="2390775"/>
          <p14:tracePt t="9076" x="4991100" y="2466975"/>
          <p14:tracePt t="9093" x="4991100" y="2524125"/>
          <p14:tracePt t="9110" x="5105400" y="2676525"/>
          <p14:tracePt t="9126" x="5334000" y="2847975"/>
          <p14:tracePt t="9143" x="5476875" y="2933700"/>
          <p14:tracePt t="9159" x="5600700" y="2981325"/>
          <p14:tracePt t="9176" x="5657850" y="2990850"/>
          <p14:tracePt t="9193" x="5715000" y="3000375"/>
          <p14:tracePt t="9210" x="5762625" y="3000375"/>
          <p14:tracePt t="9227" x="5772150" y="3000375"/>
          <p14:tracePt t="9391" x="0" y="0"/>
        </p14:tracePtLst>
        <p14:tracePtLst>
          <p14:tracePt t="13353" x="5772150" y="3000375"/>
          <p14:tracePt t="13644" x="5772150" y="3009900"/>
          <p14:tracePt t="13660" x="5772150" y="3019425"/>
          <p14:tracePt t="13666" x="5762625" y="3019425"/>
          <p14:tracePt t="13670" x="5762625" y="3038475"/>
          <p14:tracePt t="13680" x="5781675" y="3209925"/>
          <p14:tracePt t="13690" x="5886450" y="3571875"/>
          <p14:tracePt t="13708" x="6162675" y="4286250"/>
          <p14:tracePt t="13724" x="6419850" y="4895850"/>
          <p14:tracePt t="13741" x="6505575" y="5086350"/>
          <p14:tracePt t="13758" x="6581775" y="5219700"/>
          <p14:tracePt t="13774" x="6600825" y="5238750"/>
          <p14:tracePt t="13791" x="6610350" y="5238750"/>
          <p14:tracePt t="14004" x="6610350" y="5257800"/>
          <p14:tracePt t="14012" x="6600825" y="5267325"/>
          <p14:tracePt t="14016" x="6581775" y="5305425"/>
          <p14:tracePt t="14024" x="6524625" y="5505450"/>
          <p14:tracePt t="14040" x="6515100" y="5676900"/>
          <p14:tracePt t="14057" x="6515100" y="5753100"/>
          <p14:tracePt t="14074" x="6524625" y="5838825"/>
          <p14:tracePt t="14091" x="6534150" y="5895975"/>
          <p14:tracePt t="14107" x="6543675" y="5934075"/>
          <p14:tracePt t="14124" x="6553200" y="5972175"/>
          <p14:tracePt t="14141" x="6553200" y="6000750"/>
          <p14:tracePt t="14157" x="6553200" y="6019800"/>
          <p14:tracePt t="14174" x="6553200" y="6029325"/>
          <p14:tracePt t="14191" x="6553200" y="6038850"/>
          <p14:tracePt t="14207" x="6553200" y="6048375"/>
          <p14:tracePt t="14278" x="6553200" y="6057900"/>
          <p14:tracePt t="15597" x="6562725" y="6057900"/>
          <p14:tracePt t="15605" x="6572250" y="6067425"/>
          <p14:tracePt t="15609" x="6581775" y="6067425"/>
          <p14:tracePt t="15614" x="6591300" y="6076950"/>
          <p14:tracePt t="15624" x="6600825" y="6076950"/>
          <p14:tracePt t="15641" x="6619875" y="6086475"/>
          <p14:tracePt t="15658" x="6629400" y="6096000"/>
          <p14:tracePt t="15675" x="6638925" y="6096000"/>
          <p14:tracePt t="15691" x="6638925" y="6105525"/>
          <p14:tracePt t="15708" x="6648450" y="6105525"/>
          <p14:tracePt t="15756" x="6657975" y="6105525"/>
          <p14:tracePt t="15781" x="6667500" y="6105525"/>
          <p14:tracePt t="15787" x="6677025" y="6105525"/>
          <p14:tracePt t="15809" x="6686550" y="6105525"/>
          <p14:tracePt t="15823" x="6696075" y="6105525"/>
          <p14:tracePt t="15834" x="6705600" y="6105525"/>
          <p14:tracePt t="15844" x="6715125" y="6105525"/>
          <p14:tracePt t="15845" x="6724650" y="6105525"/>
          <p14:tracePt t="15857" x="6734175" y="6105525"/>
          <p14:tracePt t="15899" x="6743700" y="6105525"/>
          <p14:tracePt t="15911" x="6743700" y="6096000"/>
          <p14:tracePt t="15936" x="6753225" y="6096000"/>
          <p14:tracePt t="15948" x="6762750" y="6096000"/>
          <p14:tracePt t="15960" x="6772275" y="6096000"/>
          <p14:tracePt t="15974" x="6772275" y="6086475"/>
          <p14:tracePt t="16005" x="6781800" y="6086475"/>
          <p14:tracePt t="16035" x="6781800" y="6076950"/>
          <p14:tracePt t="16051" x="6781800" y="6067425"/>
          <p14:tracePt t="16082" x="6781800" y="6057900"/>
          <p14:tracePt t="16085" x="6781800" y="6048375"/>
          <p14:tracePt t="16094" x="6781800" y="6038850"/>
          <p14:tracePt t="16098" x="6781800" y="6029325"/>
          <p14:tracePt t="16107" x="6772275" y="6029325"/>
          <p14:tracePt t="16124" x="6753225" y="6010275"/>
          <p14:tracePt t="16141" x="6734175" y="6000750"/>
          <p14:tracePt t="16141" x="6724650" y="6000750"/>
          <p14:tracePt t="16158" x="6715125" y="6000750"/>
          <p14:tracePt t="16174" x="6705600" y="5991225"/>
          <p14:tracePt t="16190" x="6696075" y="5981700"/>
          <p14:tracePt t="16207" x="6686550" y="5981700"/>
          <p14:tracePt t="16224" x="6677025" y="5981700"/>
          <p14:tracePt t="16240" x="6667500" y="5981700"/>
          <p14:tracePt t="16258" x="6648450" y="5981700"/>
          <p14:tracePt t="16298" x="6638925" y="5981700"/>
          <p14:tracePt t="16368" x="6629400" y="5981700"/>
          <p14:tracePt t="16393" x="6619875" y="5981700"/>
          <p14:tracePt t="16419" x="6619875" y="5991225"/>
          <p14:tracePt t="16442" x="6619875" y="6000750"/>
          <p14:tracePt t="16467" x="6619875" y="6010275"/>
          <p14:tracePt t="16475" x="6619875" y="6019800"/>
          <p14:tracePt t="16493" x="6619875" y="6029325"/>
          <p14:tracePt t="16513" x="6629400" y="6038850"/>
          <p14:tracePt t="16530" x="6629400" y="6048375"/>
          <p14:tracePt t="16539" x="6638925" y="6057900"/>
          <p14:tracePt t="16545" x="6648450" y="6057900"/>
          <p14:tracePt t="16546" x="6657975" y="6067425"/>
          <p14:tracePt t="16557" x="6657975" y="6086475"/>
          <p14:tracePt t="16574" x="6677025" y="6096000"/>
          <p14:tracePt t="16590" x="6677025" y="6105525"/>
          <p14:tracePt t="16625" x="6686550" y="6105525"/>
          <p14:tracePt t="16650" x="6686550" y="6115050"/>
          <p14:tracePt t="16664" x="6696075" y="6115050"/>
          <p14:tracePt t="16688" x="6696075" y="6124575"/>
          <p14:tracePt t="16692" x="6705600" y="6124575"/>
          <p14:tracePt t="16707" x="6715125" y="6124575"/>
          <p14:tracePt t="16723" x="6724650" y="6124575"/>
          <p14:tracePt t="16724" x="6743700" y="6124575"/>
          <p14:tracePt t="16741" x="6753225" y="6124575"/>
          <p14:tracePt t="16757" x="6772275" y="6124575"/>
          <p14:tracePt t="16806" x="6781800" y="6124575"/>
          <p14:tracePt t="16850" x="6791325" y="6124575"/>
          <p14:tracePt t="16854" x="6791325" y="6115050"/>
          <p14:tracePt t="16910" x="6800850" y="6115050"/>
          <p14:tracePt t="16914" x="6800850" y="6105525"/>
          <p14:tracePt t="16934" x="6800850" y="6096000"/>
          <p14:tracePt t="16951" x="6810375" y="6096000"/>
          <p14:tracePt t="16988" x="6819900" y="6086475"/>
          <p14:tracePt t="16996" x="6819900" y="6076950"/>
          <p14:tracePt t="17010" x="6819900" y="6067425"/>
          <p14:tracePt t="17026" x="6819900" y="6057900"/>
          <p14:tracePt t="17042" x="6819900" y="6048375"/>
          <p14:tracePt t="17043" x="6819900" y="6038850"/>
          <p14:tracePt t="17057" x="6819900" y="6019800"/>
          <p14:tracePt t="17074" x="6819900" y="6010275"/>
          <p14:tracePt t="17090" x="6800850" y="6000750"/>
          <p14:tracePt t="17107" x="6781800" y="5981700"/>
          <p14:tracePt t="17124" x="6762750" y="5972175"/>
          <p14:tracePt t="17140" x="6743700" y="5962650"/>
          <p14:tracePt t="17157" x="6734175" y="5962650"/>
          <p14:tracePt t="17174" x="6715125" y="5962650"/>
          <p14:tracePt t="17212" x="6705600" y="5962650"/>
          <p14:tracePt t="17229" x="6696075" y="5962650"/>
          <p14:tracePt t="17263" x="6686550" y="5962650"/>
          <p14:tracePt t="17268" x="6686550" y="5972175"/>
          <p14:tracePt t="17275" x="6677025" y="5972175"/>
          <p14:tracePt t="17301" x="6667500" y="5981700"/>
          <p14:tracePt t="17314" x="6667500" y="5991225"/>
          <p14:tracePt t="17315" x="6657975" y="5991225"/>
          <p14:tracePt t="17323" x="6657975" y="6000750"/>
          <p14:tracePt t="17340" x="6648450" y="6010275"/>
          <p14:tracePt t="17357" x="6638925" y="6019800"/>
          <p14:tracePt t="17373" x="6638925" y="6029325"/>
          <p14:tracePt t="17390" x="6638925" y="6038850"/>
          <p14:tracePt t="17407" x="6648450" y="6067425"/>
          <p14:tracePt t="17423" x="6657975" y="6076950"/>
          <p14:tracePt t="17440" x="6686550" y="6086475"/>
          <p14:tracePt t="17457" x="6705600" y="6096000"/>
          <p14:tracePt t="17473" x="6715125" y="6105525"/>
          <p14:tracePt t="17532" x="6724650" y="6105525"/>
          <p14:tracePt t="17544" x="6734175" y="6105525"/>
          <p14:tracePt t="17554" x="6743700" y="6105525"/>
          <p14:tracePt t="17565" x="6753225" y="6105525"/>
          <p14:tracePt t="17579" x="6762750" y="6105525"/>
          <p14:tracePt t="17581" x="6772275" y="6105525"/>
          <p14:tracePt t="17590" x="6791325" y="6105525"/>
          <p14:tracePt t="17607" x="6800850" y="6105525"/>
          <p14:tracePt t="17623" x="6819900" y="6105525"/>
          <p14:tracePt t="17640" x="6829425" y="6105525"/>
          <p14:tracePt t="17657" x="6838950" y="6105525"/>
          <p14:tracePt t="17674" x="6848475" y="6105525"/>
          <p14:tracePt t="17690" x="6867525" y="6105525"/>
          <p14:tracePt t="17707" x="6877050" y="6105525"/>
          <p14:tracePt t="17724" x="6886575" y="6096000"/>
          <p14:tracePt t="17740" x="6905625" y="6096000"/>
          <p14:tracePt t="17757" x="6915150" y="6076950"/>
          <p14:tracePt t="17774" x="6924675" y="6076950"/>
          <p14:tracePt t="17790" x="6943725" y="6057900"/>
          <p14:tracePt t="17807" x="6953250" y="6057900"/>
          <p14:tracePt t="17824" x="6962775" y="6057900"/>
          <p14:tracePt t="17824" x="6962775" y="6048375"/>
          <p14:tracePt t="17903" x="6962775" y="6038850"/>
          <p14:tracePt t="17916" x="6962775" y="6029325"/>
          <p14:tracePt t="17923" x="6953250" y="6029325"/>
          <p14:tracePt t="17924" x="6943725" y="6010275"/>
          <p14:tracePt t="17940" x="6934200" y="5991225"/>
          <p14:tracePt t="17956" x="6924675" y="5972175"/>
          <p14:tracePt t="17973" x="6924675" y="5953125"/>
          <p14:tracePt t="17990" x="6924675" y="5924550"/>
          <p14:tracePt t="18006" x="6924675" y="5905500"/>
          <p14:tracePt t="18023" x="6924675" y="5895975"/>
          <p14:tracePt t="18040" x="6934200" y="5876925"/>
          <p14:tracePt t="18057" x="6953250" y="5867400"/>
          <p14:tracePt t="18073" x="6962775" y="5857875"/>
          <p14:tracePt t="18090" x="6981825" y="5848350"/>
          <p14:tracePt t="18107" x="7019925" y="5848350"/>
          <p14:tracePt t="18123" x="7038975" y="5848350"/>
          <p14:tracePt t="18140" x="7067550" y="5848350"/>
          <p14:tracePt t="18157" x="7086600" y="5857875"/>
          <p14:tracePt t="18173" x="7105650" y="5867400"/>
          <p14:tracePt t="18190" x="7143750" y="5915025"/>
          <p14:tracePt t="18207" x="7162800" y="5953125"/>
          <p14:tracePt t="18223" x="7172325" y="5962650"/>
          <p14:tracePt t="18240" x="7191375" y="5981700"/>
          <p14:tracePt t="18257" x="7191375" y="6000750"/>
          <p14:tracePt t="18273" x="7191375" y="6019800"/>
          <p14:tracePt t="18290" x="7191375" y="6038850"/>
          <p14:tracePt t="18307" x="7181850" y="6057900"/>
          <p14:tracePt t="18324" x="7162800" y="6086475"/>
          <p14:tracePt t="18340" x="7143750" y="6096000"/>
          <p14:tracePt t="18357" x="7134225" y="6105525"/>
          <p14:tracePt t="18374" x="7115175" y="6124575"/>
          <p14:tracePt t="18390" x="7096125" y="6124575"/>
          <p14:tracePt t="18407" x="7086600" y="6124575"/>
          <p14:tracePt t="18423" x="7067550" y="6124575"/>
          <p14:tracePt t="18440" x="7058025" y="6124575"/>
          <p14:tracePt t="18457" x="7048500" y="6124575"/>
          <p14:tracePt t="18474" x="7038975" y="6124575"/>
          <p14:tracePt t="18491" x="7038975" y="6115050"/>
          <p14:tracePt t="18506" x="7010400" y="6086475"/>
          <p14:tracePt t="18523" x="7010400" y="6076950"/>
          <p14:tracePt t="18540" x="7000875" y="6057900"/>
          <p14:tracePt t="18556" x="7000875" y="6029325"/>
          <p14:tracePt t="18556" x="7000875" y="6000750"/>
          <p14:tracePt t="18574" x="7000875" y="5972175"/>
          <p14:tracePt t="18590" x="7000875" y="5934075"/>
          <p14:tracePt t="18606" x="7010400" y="5886450"/>
          <p14:tracePt t="18624" x="7019925" y="5876925"/>
          <p14:tracePt t="18662" x="7019925" y="5867400"/>
          <p14:tracePt t="18673" x="7038975" y="5857875"/>
          <p14:tracePt t="18675" x="7048500" y="5857875"/>
          <p14:tracePt t="18691" x="7067550" y="5857875"/>
          <p14:tracePt t="18706" x="7096125" y="5876925"/>
          <p14:tracePt t="18724" x="7124700" y="5905500"/>
          <p14:tracePt t="18740" x="7134225" y="5924550"/>
          <p14:tracePt t="18756" x="7153275" y="5953125"/>
          <p14:tracePt t="18773" x="7162800" y="5972175"/>
          <p14:tracePt t="18790" x="7162800" y="5991225"/>
          <p14:tracePt t="18807" x="7162800" y="6010275"/>
          <p14:tracePt t="18823" x="7162800" y="6019800"/>
          <p14:tracePt t="18840" x="7162800" y="6038850"/>
          <p14:tracePt t="18856" x="7143750" y="6048375"/>
          <p14:tracePt t="18873" x="7124700" y="6076950"/>
          <p14:tracePt t="18890" x="7124700" y="6086475"/>
          <p14:tracePt t="18906" x="7105650" y="6096000"/>
          <p14:tracePt t="18923" x="7077075" y="6096000"/>
          <p14:tracePt t="18940" x="7067550" y="6105525"/>
          <p14:tracePt t="18956" x="7048500" y="6105525"/>
          <p14:tracePt t="18973" x="7029450" y="6105525"/>
          <p14:tracePt t="18990" x="7019925" y="6096000"/>
          <p14:tracePt t="19006" x="7000875" y="6076950"/>
          <p14:tracePt t="19023" x="6972300" y="6029325"/>
          <p14:tracePt t="19039" x="6972300" y="5972175"/>
          <p14:tracePt t="19056" x="6972300" y="5924550"/>
          <p14:tracePt t="19056" x="6972300" y="5895975"/>
          <p14:tracePt t="19073" x="6972300" y="5829300"/>
          <p14:tracePt t="19090" x="6972300" y="5791200"/>
          <p14:tracePt t="19106" x="6981825" y="5762625"/>
          <p14:tracePt t="19123" x="7000875" y="5753100"/>
          <p14:tracePt t="19139" x="7010400" y="5743575"/>
          <p14:tracePt t="19156" x="7029450" y="5743575"/>
          <p14:tracePt t="19173" x="7038975" y="5743575"/>
          <p14:tracePt t="19190" x="7048500" y="5743575"/>
          <p14:tracePt t="19207" x="7067550" y="5743575"/>
          <p14:tracePt t="19207" x="7086600" y="5743575"/>
          <p14:tracePt t="19223" x="7105650" y="5762625"/>
          <p14:tracePt t="19240" x="7124700" y="5781675"/>
          <p14:tracePt t="19256" x="7153275" y="5800725"/>
          <p14:tracePt t="19273" x="7181850" y="5848350"/>
          <p14:tracePt t="19290" x="7200900" y="5895975"/>
          <p14:tracePt t="19306" x="7210425" y="5915025"/>
          <p14:tracePt t="19323" x="7210425" y="5934075"/>
          <p14:tracePt t="19340" x="7210425" y="5953125"/>
          <p14:tracePt t="19356" x="7200900" y="5972175"/>
          <p14:tracePt t="19373" x="7191375" y="5981700"/>
          <p14:tracePt t="19390" x="7172325" y="6000750"/>
          <p14:tracePt t="19406" x="7153275" y="6019800"/>
          <p14:tracePt t="19423" x="7143750" y="6029325"/>
          <p14:tracePt t="19440" x="7134225" y="6029325"/>
          <p14:tracePt t="19456" x="7134225" y="6038850"/>
          <p14:tracePt t="19473" x="7115175" y="6038850"/>
          <p14:tracePt t="19586" x="7115175" y="6029325"/>
          <p14:tracePt t="19615" x="7115175" y="6019800"/>
          <p14:tracePt t="20982" x="7115175" y="6010275"/>
          <p14:tracePt t="20988" x="7105650" y="6010275"/>
          <p14:tracePt t="21000" x="7105650" y="6000750"/>
          <p14:tracePt t="21021" x="7096125" y="6000750"/>
          <p14:tracePt t="21025" x="7096125" y="5991225"/>
          <p14:tracePt t="21039" x="7096125" y="5981700"/>
          <p14:tracePt t="21071" x="7086600" y="5981700"/>
          <p14:tracePt t="21104" x="7086600" y="5972175"/>
          <p14:tracePt t="21809" x="7077075" y="5972175"/>
          <p14:tracePt t="21856" x="7077075" y="5962650"/>
          <p14:tracePt t="21865" x="7077075" y="5953125"/>
          <p14:tracePt t="21869" x="7077075" y="5934075"/>
          <p14:tracePt t="21875" x="7077075" y="5876925"/>
          <p14:tracePt t="21889" x="7105650" y="5753100"/>
          <p14:tracePt t="21906" x="7134225" y="5505450"/>
          <p14:tracePt t="21923" x="7172325" y="5324475"/>
          <p14:tracePt t="21939" x="7248525" y="5067300"/>
          <p14:tracePt t="21956" x="7305675" y="4895850"/>
          <p14:tracePt t="21973" x="7458075" y="4619625"/>
          <p14:tracePt t="21989" x="7553325" y="4419600"/>
          <p14:tracePt t="22006" x="7581900" y="4343400"/>
          <p14:tracePt t="22023" x="7629525" y="4257675"/>
          <p14:tracePt t="22039" x="7648575" y="4229100"/>
          <p14:tracePt t="22056" x="7667625" y="4210050"/>
          <p14:tracePt t="22073" x="7686675" y="4191000"/>
          <p14:tracePt t="22089" x="7696200" y="4181475"/>
          <p14:tracePt t="22106" x="7705725" y="4171950"/>
          <p14:tracePt t="22145" x="7715250" y="4171950"/>
          <p14:tracePt t="22183" x="7724775" y="4171950"/>
          <p14:tracePt t="22206" x="7724775" y="4162425"/>
          <p14:tracePt t="22210" x="7734300" y="4162425"/>
          <p14:tracePt t="22245" x="7734300" y="4152900"/>
          <p14:tracePt t="22385" x="7743825" y="4143375"/>
          <p14:tracePt t="24149" x="7743825" y="4152900"/>
          <p14:tracePt t="24154" x="7734300" y="4162425"/>
          <p14:tracePt t="24160" x="7724775" y="4181475"/>
          <p14:tracePt t="24166" x="7705725" y="4210050"/>
          <p14:tracePt t="24171" x="7562850" y="4419600"/>
          <p14:tracePt t="24188" x="7400925" y="4743450"/>
          <p14:tracePt t="24205" x="7315200" y="4981575"/>
          <p14:tracePt t="24222" x="7191375" y="5276850"/>
          <p14:tracePt t="24238" x="7134225" y="5429250"/>
          <p14:tracePt t="24255" x="7077075" y="5572125"/>
          <p14:tracePt t="24272" x="6991350" y="5781675"/>
          <p14:tracePt t="24288" x="6924675" y="5915025"/>
          <p14:tracePt t="24305" x="6896100" y="5972175"/>
          <p14:tracePt t="24305" x="6896100" y="5981700"/>
          <p14:tracePt t="24322" x="6877050" y="6010275"/>
          <p14:tracePt t="24338" x="6858000" y="6057900"/>
          <p14:tracePt t="24355" x="6848475" y="6076950"/>
          <p14:tracePt t="24372" x="6838950" y="6096000"/>
          <p14:tracePt t="24389" x="6838950" y="6105525"/>
          <p14:tracePt t="24405" x="6829425" y="6105525"/>
          <p14:tracePt t="24422" x="6819900" y="6105525"/>
          <p14:tracePt t="24457" x="6819900" y="6115050"/>
          <p14:tracePt t="24458" x="6810375" y="6124575"/>
          <p14:tracePt t="24472" x="6791325" y="6143625"/>
          <p14:tracePt t="24472" x="6791325" y="6153150"/>
          <p14:tracePt t="24489" x="6791325" y="6162675"/>
          <p14:tracePt t="24505" x="6781800" y="6172200"/>
          <p14:tracePt t="24522" x="6781800" y="6181725"/>
          <p14:tracePt t="24716" x="6772275" y="6181725"/>
          <p14:tracePt t="25077" x="6762750" y="6181725"/>
          <p14:tracePt t="25527" x="6753225" y="6181725"/>
          <p14:tracePt t="27222" x="6753225" y="6172200"/>
          <p14:tracePt t="27229" x="6762750" y="6162675"/>
          <p14:tracePt t="27233" x="6762750" y="6143625"/>
          <p14:tracePt t="27253" x="6800850" y="6086475"/>
          <p14:tracePt t="27254" x="6848475" y="5962650"/>
          <p14:tracePt t="27271" x="6953250" y="5734050"/>
          <p14:tracePt t="27287" x="7077075" y="5467350"/>
          <p14:tracePt t="27287" x="7153275" y="5295900"/>
          <p14:tracePt t="27304" x="7296150" y="5019675"/>
          <p14:tracePt t="27304" x="7353300" y="4914900"/>
          <p14:tracePt t="27321" x="7486650" y="4705350"/>
          <p14:tracePt t="27337" x="7610475" y="4552950"/>
          <p14:tracePt t="27354" x="7715250" y="4419600"/>
          <p14:tracePt t="27354" x="0" y="0"/>
        </p14:tracePtLst>
        <p14:tracePtLst>
          <p14:tracePt t="32385" x="7829550" y="4314825"/>
          <p14:tracePt t="32465" x="7829550" y="4305300"/>
          <p14:tracePt t="32469" x="7820025" y="4305300"/>
          <p14:tracePt t="32475" x="7791450" y="4295775"/>
          <p14:tracePt t="32485" x="7762875" y="4286250"/>
          <p14:tracePt t="32485" x="7753350" y="4276725"/>
          <p14:tracePt t="32502" x="7715250" y="4276725"/>
          <p14:tracePt t="32519" x="7705725" y="4267200"/>
          <p14:tracePt t="32536" x="7658100" y="4257675"/>
          <p14:tracePt t="32553" x="7600950" y="4229100"/>
          <p14:tracePt t="32569" x="7572375" y="4200525"/>
          <p14:tracePt t="32586" x="7534275" y="4162425"/>
          <p14:tracePt t="32603" x="7534275" y="4143375"/>
          <p14:tracePt t="32619" x="7524750" y="4143375"/>
          <p14:tracePt t="32636" x="7524750" y="4133850"/>
          <p14:tracePt t="32713" x="7515225" y="4133850"/>
          <p14:tracePt t="32725" x="7505700" y="4133850"/>
          <p14:tracePt t="32726" x="7496175" y="4133850"/>
          <p14:tracePt t="32735" x="7496175" y="4152900"/>
          <p14:tracePt t="32752" x="7486650" y="4152900"/>
          <p14:tracePt t="32769" x="7486650" y="4162425"/>
          <p14:tracePt t="32786" x="7486650" y="4181475"/>
          <p14:tracePt t="32803" x="7477125" y="4191000"/>
          <p14:tracePt t="32819" x="7477125" y="4200525"/>
          <p14:tracePt t="32865" x="7467600" y="4200525"/>
          <p14:tracePt t="33263" x="7467600" y="4210050"/>
          <p14:tracePt t="34084" x="7458075" y="4210050"/>
          <p14:tracePt t="34665" x="7458075" y="4200525"/>
          <p14:tracePt t="34710" x="7448550" y="4210050"/>
          <p14:tracePt t="34714" x="7429500" y="4248150"/>
          <p14:tracePt t="34725" x="7410450" y="4305300"/>
          <p14:tracePt t="34726" x="7362825" y="4391025"/>
          <p14:tracePt t="34734" x="7200900" y="4733925"/>
          <p14:tracePt t="34751" x="7096125" y="5076825"/>
          <p14:tracePt t="34768" x="7019925" y="5343525"/>
          <p14:tracePt t="34785" x="7000875" y="5429250"/>
          <p14:tracePt t="34785" x="6981825" y="5467350"/>
          <p14:tracePt t="34802" x="6962775" y="5524500"/>
          <p14:tracePt t="34818" x="6934200" y="5600700"/>
          <p14:tracePt t="34835" x="6924675" y="5629275"/>
          <p14:tracePt t="34852" x="6924675" y="5638800"/>
          <p14:tracePt t="34868" x="6915150" y="5648325"/>
          <p14:tracePt t="34885" x="6905625" y="5657850"/>
          <p14:tracePt t="34902" x="6905625" y="5667375"/>
          <p14:tracePt t="34918" x="6896100" y="5676900"/>
          <p14:tracePt t="35010" x="6896100" y="5686425"/>
          <p14:tracePt t="40344" x="6886575" y="5686425"/>
          <p14:tracePt t="40394" x="6886575" y="5695950"/>
          <p14:tracePt t="40408" x="6886575" y="5705475"/>
          <p14:tracePt t="40415" x="6886575" y="5715000"/>
          <p14:tracePt t="40419" x="6896100" y="5743575"/>
          <p14:tracePt t="40431" x="6953250" y="5772150"/>
          <p14:tracePt t="40447" x="7000875" y="5810250"/>
          <p14:tracePt t="40465" x="7048500" y="5829300"/>
          <p14:tracePt t="40483" x="7086600" y="5848350"/>
          <p14:tracePt t="40498" x="7134225" y="5867400"/>
          <p14:tracePt t="40514" x="7191375" y="5886450"/>
          <p14:tracePt t="40531" x="7239000" y="5905500"/>
          <p14:tracePt t="40548" x="7305675" y="5934075"/>
          <p14:tracePt t="40565" x="7343775" y="5962650"/>
          <p14:tracePt t="40582" x="7353300" y="5972175"/>
          <p14:tracePt t="40598" x="7362825" y="5972175"/>
          <p14:tracePt t="40615" x="7372350" y="5981700"/>
          <p14:tracePt t="40652" x="7381875" y="5981700"/>
          <p14:tracePt t="40668" x="7391400" y="5981700"/>
          <p14:tracePt t="40700" x="7400925" y="5981700"/>
          <p14:tracePt t="40712" x="7410450" y="5981700"/>
          <p14:tracePt t="40720" x="7419975" y="5981700"/>
          <p14:tracePt t="40731" x="7439025" y="5981700"/>
          <p14:tracePt t="40747" x="7467600" y="5981700"/>
          <p14:tracePt t="40749" x="7496175" y="5981700"/>
          <p14:tracePt t="40764" x="7515225" y="5981700"/>
          <p14:tracePt t="40781" x="7524750" y="5981700"/>
          <p14:tracePt t="40797" x="7534275" y="5972175"/>
          <p14:tracePt t="40797" x="7543800" y="5972175"/>
          <p14:tracePt t="40815" x="7562850" y="5962650"/>
          <p14:tracePt t="40831" x="7581900" y="5953125"/>
          <p14:tracePt t="40848" x="7610475" y="5953125"/>
          <p14:tracePt t="40865" x="7620000" y="5953125"/>
          <p14:tracePt t="40881" x="7629525" y="5953125"/>
          <p14:tracePt t="41010" x="7620000" y="5953125"/>
          <p14:tracePt t="41047" x="7610475" y="5953125"/>
          <p14:tracePt t="41051" x="7610475" y="5962650"/>
          <p14:tracePt t="41058" x="7600950" y="5972175"/>
          <p14:tracePt t="41064" x="7591425" y="5981700"/>
          <p14:tracePt t="41081" x="7581900" y="6000750"/>
          <p14:tracePt t="41097" x="7581900" y="6019800"/>
          <p14:tracePt t="41114" x="7581900" y="6048375"/>
          <p14:tracePt t="41131" x="7581900" y="6057900"/>
          <p14:tracePt t="41148" x="7581900" y="6067425"/>
          <p14:tracePt t="41221" x="7581900" y="6076950"/>
          <p14:tracePt t="41228" x="7572375" y="6076950"/>
          <p14:tracePt t="41259" x="7572375" y="6086475"/>
          <p14:tracePt t="41274" x="7562850" y="6086475"/>
          <p14:tracePt t="41275" x="7553325" y="6096000"/>
          <p14:tracePt t="41280" x="7534275" y="6115050"/>
          <p14:tracePt t="41297" x="7524750" y="6124575"/>
          <p14:tracePt t="41314" x="7505700" y="6124575"/>
          <p14:tracePt t="41331" x="7486650" y="6134100"/>
          <p14:tracePt t="41348" x="7439025" y="6143625"/>
          <p14:tracePt t="41364" x="7362825" y="6143625"/>
          <p14:tracePt t="41381" x="7277100" y="6143625"/>
          <p14:tracePt t="41398" x="7239000" y="6134100"/>
          <p14:tracePt t="41414" x="7210425" y="6134100"/>
          <p14:tracePt t="41431" x="7200900" y="6134100"/>
          <p14:tracePt t="41494" x="7191375" y="6134100"/>
          <p14:tracePt t="41506" x="7172325" y="6134100"/>
          <p14:tracePt t="41508" x="7162800" y="6134100"/>
          <p14:tracePt t="41514" x="7124700" y="6134100"/>
          <p14:tracePt t="41531" x="7105650" y="6134100"/>
          <p14:tracePt t="41548" x="7086600" y="6134100"/>
          <p14:tracePt t="41564" x="7058025" y="6134100"/>
          <p14:tracePt t="41581" x="6991350" y="6124575"/>
          <p14:tracePt t="41598" x="6924675" y="6115050"/>
          <p14:tracePt t="41614" x="6829425" y="6115050"/>
          <p14:tracePt t="41631" x="6753225" y="6105525"/>
          <p14:tracePt t="41648" x="6715125" y="6105525"/>
          <p14:tracePt t="41664" x="6696075" y="6096000"/>
          <p14:tracePt t="41681" x="6677025" y="6076950"/>
          <p14:tracePt t="41698" x="6667500" y="6067425"/>
          <p14:tracePt t="41714" x="6657975" y="6067425"/>
          <p14:tracePt t="41731" x="6648450" y="6057900"/>
          <p14:tracePt t="41748" x="6638925" y="6057900"/>
          <p14:tracePt t="41764" x="6638925" y="6048375"/>
          <p14:tracePt t="41781" x="6629400" y="6038850"/>
          <p14:tracePt t="41797" x="6619875" y="6029325"/>
          <p14:tracePt t="41814" x="6619875" y="6010275"/>
          <p14:tracePt t="41830" x="6619875" y="6000750"/>
          <p14:tracePt t="41847" x="6619875" y="5981700"/>
          <p14:tracePt t="41864" x="6638925" y="5953125"/>
          <p14:tracePt t="41881" x="6648450" y="5934075"/>
          <p14:tracePt t="41897" x="6657975" y="5924550"/>
          <p14:tracePt t="41932" x="6667500" y="5924550"/>
          <p14:tracePt t="41960" x="6677025" y="5924550"/>
          <p14:tracePt t="41966" x="6686550" y="5915025"/>
          <p14:tracePt t="41973" x="6696075" y="5915025"/>
          <p14:tracePt t="41980" x="6705600" y="5915025"/>
          <p14:tracePt t="41998" x="6753225" y="5924550"/>
          <p14:tracePt t="42014" x="6800850" y="5934075"/>
          <p14:tracePt t="42031" x="6829425" y="5943600"/>
          <p14:tracePt t="42047" x="6858000" y="5962650"/>
          <p14:tracePt t="42064" x="6877050" y="5972175"/>
          <p14:tracePt t="42081" x="6896100" y="5991225"/>
          <p14:tracePt t="42098" x="6905625" y="6010275"/>
          <p14:tracePt t="42114" x="6915150" y="6067425"/>
          <p14:tracePt t="42131" x="6915150" y="6096000"/>
          <p14:tracePt t="42148" x="6915150" y="6153150"/>
          <p14:tracePt t="42164" x="6915150" y="6191250"/>
          <p14:tracePt t="42181" x="6915150" y="6210300"/>
          <p14:tracePt t="42197" x="6905625" y="6219825"/>
          <p14:tracePt t="42214" x="6877050" y="6238875"/>
          <p14:tracePt t="42231" x="6858000" y="6248400"/>
          <p14:tracePt t="42247" x="6838950" y="6248400"/>
          <p14:tracePt t="42264" x="6781800" y="6248400"/>
          <p14:tracePt t="42281" x="6762750" y="6238875"/>
          <p14:tracePt t="42297" x="6724650" y="6200775"/>
          <p14:tracePt t="42314" x="6705600" y="6172200"/>
          <p14:tracePt t="42331" x="6696075" y="6143625"/>
          <p14:tracePt t="42347" x="6696075" y="6086475"/>
          <p14:tracePt t="42364" x="6696075" y="6029325"/>
          <p14:tracePt t="42381" x="6724650" y="6000750"/>
          <p14:tracePt t="42397" x="6753225" y="5972175"/>
          <p14:tracePt t="42414" x="6800850" y="5943600"/>
          <p14:tracePt t="42430" x="6838950" y="5924550"/>
          <p14:tracePt t="42447" x="6924675" y="5924550"/>
          <p14:tracePt t="42464" x="6981825" y="5934075"/>
          <p14:tracePt t="42480" x="7058025" y="5981700"/>
          <p14:tracePt t="42497" x="7105650" y="6019800"/>
          <p14:tracePt t="42514" x="7124700" y="6057900"/>
          <p14:tracePt t="42530" x="7124700" y="6105525"/>
          <p14:tracePt t="42547" x="7115175" y="6162675"/>
          <p14:tracePt t="42564" x="7096125" y="6200775"/>
          <p14:tracePt t="42581" x="7058025" y="6238875"/>
          <p14:tracePt t="42597" x="7010400" y="6257925"/>
          <p14:tracePt t="42614" x="6934200" y="6276975"/>
          <p14:tracePt t="42631" x="6877050" y="6276975"/>
          <p14:tracePt t="42647" x="6848475" y="6267450"/>
          <p14:tracePt t="42664" x="6791325" y="6229350"/>
          <p14:tracePt t="42681" x="6772275" y="6200775"/>
          <p14:tracePt t="42697" x="6743700" y="6124575"/>
          <p14:tracePt t="42714" x="6743700" y="6086475"/>
          <p14:tracePt t="42731" x="6743700" y="6048375"/>
          <p14:tracePt t="42747" x="6781800" y="5981700"/>
          <p14:tracePt t="42764" x="6810375" y="5953125"/>
          <p14:tracePt t="42780" x="6848475" y="5934075"/>
          <p14:tracePt t="42797" x="6877050" y="5924550"/>
          <p14:tracePt t="42814" x="6896100" y="5924550"/>
          <p14:tracePt t="42831" x="6896100" y="5953125"/>
          <p14:tracePt t="42847" x="6905625" y="5991225"/>
          <p14:tracePt t="42864" x="6905625" y="6010275"/>
          <p14:tracePt t="42880" x="6877050" y="6067425"/>
          <p14:tracePt t="42897" x="6848475" y="6115050"/>
          <p14:tracePt t="42914" x="6838950" y="6124575"/>
          <p14:tracePt t="42930" x="6791325" y="6143625"/>
          <p14:tracePt t="42947" x="6762750" y="6143625"/>
          <p14:tracePt t="42964" x="6743700" y="6143625"/>
          <p14:tracePt t="42981" x="6724650" y="6105525"/>
          <p14:tracePt t="42997" x="6715125" y="6086475"/>
          <p14:tracePt t="43014" x="6715125" y="6048375"/>
          <p14:tracePt t="43030" x="6715125" y="6019800"/>
          <p14:tracePt t="43047" x="6715125" y="6010275"/>
          <p14:tracePt t="43064" x="6715125" y="6000750"/>
          <p14:tracePt t="43108" x="6724650" y="6000750"/>
          <p14:tracePt t="43118" x="6734175" y="6000750"/>
          <p14:tracePt t="43130" x="6734175" y="6010275"/>
          <p14:tracePt t="43132" x="6743700" y="6019800"/>
          <p14:tracePt t="43147" x="6743700" y="6029325"/>
          <p14:tracePt t="43164" x="6743700" y="6038850"/>
          <p14:tracePt t="43180" x="6743700" y="6048375"/>
          <p14:tracePt t="43283" x="6734175" y="6048375"/>
          <p14:tracePt t="43305" x="6724650" y="6038850"/>
          <p14:tracePt t="43312" x="6724650" y="6029325"/>
          <p14:tracePt t="43319" x="6724650" y="6019800"/>
          <p14:tracePt t="43336" x="6724650" y="6010275"/>
          <p14:tracePt t="43352" x="6724650" y="6000750"/>
          <p14:tracePt t="43363" x="6724650" y="5991225"/>
          <p14:tracePt t="43364" x="6743700" y="5991225"/>
          <p14:tracePt t="43380" x="6772275" y="5991225"/>
          <p14:tracePt t="43396" x="6791325" y="6000750"/>
          <p14:tracePt t="43413" x="6800850" y="6019800"/>
          <p14:tracePt t="43430" x="6810375" y="6029325"/>
          <p14:tracePt t="43447" x="6810375" y="6057900"/>
          <p14:tracePt t="43463" x="6810375" y="6067425"/>
          <p14:tracePt t="43499" x="6800850" y="6076950"/>
          <p14:tracePt t="43550" x="6810375" y="6076950"/>
          <p14:tracePt t="43557" x="6829425" y="6076950"/>
          <p14:tracePt t="43561" x="6838950" y="6057900"/>
          <p14:tracePt t="43567" x="6877050" y="6048375"/>
          <p14:tracePt t="43579" x="6943725" y="6019800"/>
          <p14:tracePt t="43596" x="7124700" y="6019800"/>
          <p14:tracePt t="43613" x="7219950" y="6019800"/>
          <p14:tracePt t="43630" x="7239000" y="6038850"/>
          <p14:tracePt t="43647" x="7248525" y="6048375"/>
          <p14:tracePt t="43684" x="7248525" y="6057900"/>
          <p14:tracePt t="43756" x="7248525" y="6067425"/>
          <p14:tracePt t="43781" x="7258050" y="6067425"/>
          <p14:tracePt t="43793" x="7258050" y="6076950"/>
          <p14:tracePt t="43801" x="7267575" y="6076950"/>
          <p14:tracePt t="43805" x="7277100" y="6076950"/>
          <p14:tracePt t="43813" x="7305675" y="6076950"/>
          <p14:tracePt t="43829" x="7334250" y="6086475"/>
          <p14:tracePt t="43846" x="7343775" y="6096000"/>
          <p14:tracePt t="43863" x="7362825" y="6105525"/>
          <p14:tracePt t="43879" x="7381875" y="6105525"/>
          <p14:tracePt t="43896" x="7391400" y="6115050"/>
          <p14:tracePt t="43913" x="7400925" y="6115050"/>
          <p14:tracePt t="44215" x="7410450" y="6115050"/>
          <p14:tracePt t="44401" x="7410450" y="6105525"/>
          <p14:tracePt t="44409" x="7410450" y="6096000"/>
          <p14:tracePt t="44418" x="7410450" y="6086475"/>
          <p14:tracePt t="44419" x="7429500" y="6067425"/>
          <p14:tracePt t="44429" x="7439025" y="6048375"/>
          <p14:tracePt t="44446" x="7467600" y="6010275"/>
          <p14:tracePt t="44463" x="7486650" y="6010275"/>
          <p14:tracePt t="44480" x="7515225" y="6010275"/>
          <p14:tracePt t="44497" x="7534275" y="6010275"/>
          <p14:tracePt t="44513" x="7562850" y="6029325"/>
          <p14:tracePt t="44530" x="7562850" y="6048375"/>
          <p14:tracePt t="44547" x="7572375" y="6057900"/>
          <p14:tracePt t="44563" x="7572375" y="6076950"/>
          <p14:tracePt t="44580" x="7572375" y="6086475"/>
          <p14:tracePt t="44597" x="7553325" y="6105525"/>
          <p14:tracePt t="44613" x="7534275" y="6124575"/>
          <p14:tracePt t="44629" x="7515225" y="6143625"/>
          <p14:tracePt t="44646" x="7477125" y="6153150"/>
          <p14:tracePt t="44663" x="7458075" y="6153150"/>
          <p14:tracePt t="44680" x="7410450" y="6143625"/>
          <p14:tracePt t="44696" x="7362825" y="6096000"/>
          <p14:tracePt t="44713" x="7343775" y="6057900"/>
          <p14:tracePt t="44729" x="7324725" y="5972175"/>
          <p14:tracePt t="44746" x="7324725" y="5915025"/>
          <p14:tracePt t="44763" x="7334250" y="5867400"/>
          <p14:tracePt t="44779" x="7372350" y="5838825"/>
          <p14:tracePt t="44796" x="7419975" y="5819775"/>
          <p14:tracePt t="44813" x="7448550" y="5810250"/>
          <p14:tracePt t="44830" x="7496175" y="5819775"/>
          <p14:tracePt t="44846" x="7534275" y="5857875"/>
          <p14:tracePt t="44862" x="7543800" y="5876925"/>
          <p14:tracePt t="44879" x="7543800" y="5924550"/>
          <p14:tracePt t="44896" x="7534275" y="5972175"/>
          <p14:tracePt t="44913" x="7496175" y="6010275"/>
          <p14:tracePt t="44930" x="7458075" y="6048375"/>
          <p14:tracePt t="44946" x="7391400" y="6057900"/>
          <p14:tracePt t="44963" x="7353300" y="6057900"/>
          <p14:tracePt t="44980" x="7324725" y="6057900"/>
          <p14:tracePt t="44996" x="7296150" y="6010275"/>
          <p14:tracePt t="45013" x="7296150" y="5962650"/>
          <p14:tracePt t="45029" x="7296150" y="5924550"/>
          <p14:tracePt t="45046" x="7296150" y="5895975"/>
          <p14:tracePt t="45063" x="7315200" y="5886450"/>
          <p14:tracePt t="45080" x="7334250" y="5886450"/>
          <p14:tracePt t="45096" x="7362825" y="5895975"/>
          <p14:tracePt t="45113" x="7381875" y="5915025"/>
          <p14:tracePt t="45129" x="7391400" y="5934075"/>
          <p14:tracePt t="45146" x="7400925" y="5962650"/>
          <p14:tracePt t="45163" x="7410450" y="5972175"/>
          <p14:tracePt t="45179" x="7410450" y="5981700"/>
          <p14:tracePt t="45335" x="7410450" y="5972175"/>
          <p14:tracePt t="45354" x="7419975" y="5972175"/>
          <p14:tracePt t="45726" x="7419975" y="5962650"/>
          <p14:tracePt t="45738" x="7419975" y="5953125"/>
          <p14:tracePt t="45751" x="7419975" y="5943600"/>
          <p14:tracePt t="45763" x="7429500" y="5934075"/>
          <p14:tracePt t="45767" x="7543800" y="5905500"/>
          <p14:tracePt t="45779" x="7839075" y="5905500"/>
          <p14:tracePt t="45795" x="8067675" y="5924550"/>
          <p14:tracePt t="45812" x="8343900" y="6000750"/>
          <p14:tracePt t="45829" x="8496300" y="6048375"/>
          <p14:tracePt t="45846" x="8553450" y="6076950"/>
          <p14:tracePt t="45862" x="8582025" y="6096000"/>
          <p14:tracePt t="45879" x="8601075" y="6096000"/>
          <p14:tracePt t="45895" x="8601075" y="6105525"/>
          <p14:tracePt t="45939" x="8610600" y="6105525"/>
          <p14:tracePt t="46003" x="8610600" y="6115050"/>
          <p14:tracePt t="46697" x="8610600" y="6124575"/>
          <p14:tracePt t="46718" x="8601075" y="6124575"/>
          <p14:tracePt t="46731" x="8591550" y="6124575"/>
          <p14:tracePt t="46743" x="8582025" y="6124575"/>
          <p14:tracePt t="46756" x="8572500" y="6124575"/>
          <p14:tracePt t="46763" x="8553450" y="6124575"/>
          <p14:tracePt t="46765" x="8505825" y="6124575"/>
          <p14:tracePt t="46778" x="8334375" y="6124575"/>
          <p14:tracePt t="46795" x="8124825" y="6134100"/>
          <p14:tracePt t="46812" x="7839075" y="6134100"/>
          <p14:tracePt t="46828" x="7620000" y="6115050"/>
          <p14:tracePt t="46845" x="7448550" y="6105525"/>
          <p14:tracePt t="46862" x="7410450" y="6096000"/>
          <p14:tracePt t="46879" x="7372350" y="6096000"/>
          <p14:tracePt t="46895" x="7343775" y="6086475"/>
          <p14:tracePt t="46912" x="7334250" y="6076950"/>
          <p14:tracePt t="46928" x="7324725" y="6076950"/>
          <p14:tracePt t="47013" x="7315200" y="6076950"/>
          <p14:tracePt t="47445" x="7305675" y="6076950"/>
          <p14:tracePt t="47567" x="0" y="0"/>
        </p14:tracePtLst>
        <p14:tracePtLst>
          <p14:tracePt t="50095" x="7305675" y="6076950"/>
          <p14:tracePt t="50386" x="7277100" y="6076950"/>
          <p14:tracePt t="50394" x="7162800" y="6038850"/>
          <p14:tracePt t="50400" x="7000875" y="6000750"/>
          <p14:tracePt t="50411" x="6838950" y="5972175"/>
          <p14:tracePt t="50428" x="6696075" y="5943600"/>
          <p14:tracePt t="50444" x="6572250" y="5943600"/>
          <p14:tracePt t="50461" x="6477000" y="5943600"/>
          <p14:tracePt t="50478" x="6276975" y="5943600"/>
          <p14:tracePt t="50495" x="6086475" y="5943600"/>
          <p14:tracePt t="50512" x="5981700" y="5943600"/>
          <p14:tracePt t="50528" x="5905500" y="5943600"/>
          <p14:tracePt t="50545" x="5848350" y="5943600"/>
          <p14:tracePt t="50561" x="5810250" y="5943600"/>
          <p14:tracePt t="50578" x="5791200" y="5943600"/>
          <p14:tracePt t="50595" x="5781675" y="5953125"/>
          <p14:tracePt t="50648" x="5772150" y="5953125"/>
          <p14:tracePt t="50652" x="5762625" y="5953125"/>
          <p14:tracePt t="50661" x="5762625" y="5962650"/>
          <p14:tracePt t="50663" x="5734050" y="5962650"/>
          <p14:tracePt t="50678" x="5724525" y="5962650"/>
          <p14:tracePt t="50695" x="5686425" y="5972175"/>
          <p14:tracePt t="50711" x="5648325" y="5981700"/>
          <p14:tracePt t="50728" x="5629275" y="5981700"/>
          <p14:tracePt t="50745" x="5581650" y="6000750"/>
          <p14:tracePt t="50761" x="5495925" y="6010275"/>
          <p14:tracePt t="50778" x="5457825" y="6010275"/>
          <p14:tracePt t="50795" x="5429250" y="6010275"/>
          <p14:tracePt t="50812" x="5419725" y="6010275"/>
          <p14:tracePt t="50863" x="5410200" y="6010275"/>
          <p14:tracePt t="52652" x="0" y="0"/>
        </p14:tracePtLst>
        <p14:tracePtLst>
          <p14:tracePt t="59925" x="5410200" y="6010275"/>
          <p14:tracePt t="60213" x="5400675" y="6010275"/>
          <p14:tracePt t="60216" x="5381625" y="6019800"/>
          <p14:tracePt t="60225" x="5372100" y="6019800"/>
          <p14:tracePt t="60229" x="5334000" y="6019800"/>
          <p14:tracePt t="60240" x="5143500" y="5953125"/>
          <p14:tracePt t="60240" x="4914900" y="5819775"/>
          <p14:tracePt t="60257" x="4276725" y="5334000"/>
          <p14:tracePt t="60274" x="3162300" y="4410075"/>
          <p14:tracePt t="60290" x="2076450" y="3448050"/>
          <p14:tracePt t="60307" x="1571625" y="3124200"/>
          <p14:tracePt t="60324" x="1066800" y="2857500"/>
          <p14:tracePt t="60340" x="809625" y="2790825"/>
          <p14:tracePt t="60357" x="714375" y="2790825"/>
          <p14:tracePt t="60374" x="628650" y="2828925"/>
          <p14:tracePt t="60390" x="609600" y="2867025"/>
          <p14:tracePt t="60407" x="609600" y="2876550"/>
          <p14:tracePt t="60424" x="609600" y="2886075"/>
          <p14:tracePt t="60616" x="619125" y="2857500"/>
          <p14:tracePt t="60621" x="628650" y="2771775"/>
          <p14:tracePt t="60629" x="657225" y="2657475"/>
          <p14:tracePt t="60630" x="666750" y="2524125"/>
          <p14:tracePt t="60640" x="704850" y="2219325"/>
          <p14:tracePt t="60656" x="752475" y="2057400"/>
          <p14:tracePt t="60673" x="771525" y="2019300"/>
          <p14:tracePt t="60719" x="781050" y="2019300"/>
          <p14:tracePt t="60731" x="781050" y="2028825"/>
          <p14:tracePt t="60740" x="781050" y="2038350"/>
          <p14:tracePt t="60741" x="781050" y="2066925"/>
          <p14:tracePt t="60757" x="781050" y="2076450"/>
          <p14:tracePt t="61059" x="790575" y="2076450"/>
          <p14:tracePt t="61515" x="790575" y="2085975"/>
          <p14:tracePt t="62284" x="800100" y="2085975"/>
          <p14:tracePt t="62298" x="809625" y="2085975"/>
          <p14:tracePt t="62336" x="819150" y="2085975"/>
          <p14:tracePt t="62348" x="828675" y="2085975"/>
          <p14:tracePt t="62357" x="838200" y="2085975"/>
          <p14:tracePt t="62358" x="857250" y="2066925"/>
          <p14:tracePt t="62372" x="895350" y="2057400"/>
          <p14:tracePt t="62389" x="923925" y="2057400"/>
          <p14:tracePt t="62406" x="952500" y="2057400"/>
          <p14:tracePt t="62423" x="981075" y="2057400"/>
          <p14:tracePt t="62440" x="1009650" y="2057400"/>
          <p14:tracePt t="62456" x="1057275" y="2038350"/>
          <p14:tracePt t="62473" x="1085850" y="2038350"/>
          <p14:tracePt t="62490" x="1104900" y="2038350"/>
          <p14:tracePt t="62506" x="1123950" y="2038350"/>
          <p14:tracePt t="62574" x="1133475" y="2038350"/>
          <p14:tracePt t="62598" x="1133475" y="2028825"/>
          <p14:tracePt t="62602" x="1143000" y="2028825"/>
          <p14:tracePt t="62926" x="1152525" y="2028825"/>
          <p14:tracePt t="62947" x="1162050" y="2028825"/>
          <p14:tracePt t="62951" x="1200150" y="2019300"/>
          <p14:tracePt t="62961" x="1266825" y="2000250"/>
          <p14:tracePt t="62972" x="1428750" y="1981200"/>
          <p14:tracePt t="62973" x="1638300" y="1962150"/>
          <p14:tracePt t="62973" x="1752600" y="1943100"/>
          <p14:tracePt t="62989" x="2009775" y="1933575"/>
          <p14:tracePt t="63005" x="2371725" y="1924050"/>
          <p14:tracePt t="63023" x="2543175" y="1924050"/>
          <p14:tracePt t="63040" x="2590800" y="1933575"/>
          <p14:tracePt t="63056" x="2638425" y="1943100"/>
          <p14:tracePt t="63072" x="2676525" y="1943100"/>
          <p14:tracePt t="63090" x="2695575" y="1943100"/>
          <p14:tracePt t="63106" x="2724150" y="1943100"/>
          <p14:tracePt t="63123" x="2733675" y="1943100"/>
          <p14:tracePt t="63139" x="2743200" y="1943100"/>
          <p14:tracePt t="63184" x="2752725" y="1943100"/>
          <p14:tracePt t="63195" x="2762250" y="1943100"/>
          <p14:tracePt t="63205" x="2771775" y="1943100"/>
          <p14:tracePt t="63206" x="2781300" y="1943100"/>
          <p14:tracePt t="63222" x="2800350" y="1943100"/>
          <p14:tracePt t="63262" x="2809875" y="1943100"/>
          <p14:tracePt t="63273" x="2819400" y="1943100"/>
          <p14:tracePt t="63277" x="2838450" y="1943100"/>
          <p14:tracePt t="63289" x="2876550" y="1943100"/>
          <p14:tracePt t="63306" x="2924175" y="1952625"/>
          <p14:tracePt t="63323" x="2952750" y="1962150"/>
          <p14:tracePt t="63400" x="2962275" y="1962150"/>
          <p14:tracePt t="63424" x="2971800" y="1962150"/>
          <p14:tracePt t="63435" x="2981325" y="1962150"/>
          <p14:tracePt t="63448" x="2981325" y="1971675"/>
          <p14:tracePt t="63459" x="2990850" y="1981200"/>
          <p14:tracePt t="63484" x="3000375" y="1981200"/>
          <p14:tracePt t="63497" x="3000375" y="1990725"/>
          <p14:tracePt t="63505" x="3009900" y="1990725"/>
          <p14:tracePt t="63506" x="3019425" y="2000250"/>
          <p14:tracePt t="63522" x="3028950" y="2000250"/>
          <p14:tracePt t="63943" x="3019425" y="2000250"/>
          <p14:tracePt t="63952" x="3009900" y="2000250"/>
          <p14:tracePt t="63956" x="3000375" y="1990725"/>
          <p14:tracePt t="63957" x="2905125" y="1962150"/>
          <p14:tracePt t="63972" x="2705100" y="1924050"/>
          <p14:tracePt t="63989" x="2333625" y="1838325"/>
          <p14:tracePt t="63989" x="2286000" y="1828800"/>
          <p14:tracePt t="64006" x="2209800" y="1809750"/>
          <p14:tracePt t="64022" x="2171700" y="1790700"/>
          <p14:tracePt t="64038" x="2152650" y="1743075"/>
          <p14:tracePt t="64056" x="2152650" y="1685925"/>
          <p14:tracePt t="64072" x="2190750" y="1638300"/>
          <p14:tracePt t="64089" x="2247900" y="1590675"/>
          <p14:tracePt t="64106" x="2286000" y="1562100"/>
          <p14:tracePt t="64122" x="2305050" y="1562100"/>
          <p14:tracePt t="64139" x="2324100" y="1552575"/>
          <p14:tracePt t="64156" x="2447925" y="1552575"/>
          <p14:tracePt t="64172" x="2609850" y="1600200"/>
          <p14:tracePt t="64189" x="2809875" y="1724025"/>
          <p14:tracePt t="64206" x="3009900" y="1847850"/>
          <p14:tracePt t="64222" x="3057525" y="1895475"/>
          <p14:tracePt t="64239" x="3076575" y="1990725"/>
          <p14:tracePt t="64256" x="3076575" y="2066925"/>
          <p14:tracePt t="64272" x="3067050" y="2114550"/>
          <p14:tracePt t="64289" x="2962275" y="2219325"/>
          <p14:tracePt t="64305" x="2867025" y="2286000"/>
          <p14:tracePt t="64323" x="2828925" y="2314575"/>
          <p14:tracePt t="64339" x="2800350" y="2314575"/>
          <p14:tracePt t="64356" x="2771775" y="2314575"/>
          <p14:tracePt t="64372" x="2714625" y="2228850"/>
          <p14:tracePt t="64389" x="2686050" y="1981200"/>
          <p14:tracePt t="64405" x="2705100" y="1838325"/>
          <p14:tracePt t="64422" x="2847975" y="1666875"/>
          <p14:tracePt t="64439" x="3009900" y="1543050"/>
          <p14:tracePt t="64455" x="3114675" y="1504950"/>
          <p14:tracePt t="64472" x="3219450" y="1495425"/>
          <p14:tracePt t="64489" x="3314700" y="1543050"/>
          <p14:tracePt t="64506" x="3429000" y="1657350"/>
          <p14:tracePt t="64522" x="3457575" y="1733550"/>
          <p14:tracePt t="64539" x="3438525" y="1847850"/>
          <p14:tracePt t="64556" x="3390900" y="1905000"/>
          <p14:tracePt t="64572" x="3333750" y="1943100"/>
          <p14:tracePt t="64589" x="3228975" y="1952625"/>
          <p14:tracePt t="64605" x="3162300" y="1943100"/>
          <p14:tracePt t="64622" x="3095625" y="1847850"/>
          <p14:tracePt t="64622" x="3095625" y="1809750"/>
          <p14:tracePt t="64639" x="3105150" y="1752600"/>
          <p14:tracePt t="64655" x="3162300" y="1657350"/>
          <p14:tracePt t="64672" x="3286125" y="1562100"/>
          <p14:tracePt t="64689" x="3314700" y="1552575"/>
          <p14:tracePt t="64705" x="3333750" y="1543050"/>
          <p14:tracePt t="64722" x="3362325" y="1552575"/>
          <p14:tracePt t="64739" x="3371850" y="1581150"/>
          <p14:tracePt t="64755" x="3381375" y="1619250"/>
          <p14:tracePt t="64772" x="3352800" y="1743075"/>
          <p14:tracePt t="64789" x="3324225" y="1781175"/>
          <p14:tracePt t="64805" x="3286125" y="1809750"/>
          <p14:tracePt t="64823" x="3257550" y="1819275"/>
          <p14:tracePt t="64839" x="3248025" y="1809750"/>
          <p14:tracePt t="64856" x="3238500" y="1771650"/>
          <p14:tracePt t="64872" x="3238500" y="1724025"/>
          <p14:tracePt t="64888" x="3257550" y="1704975"/>
          <p14:tracePt t="64905" x="3286125" y="1695450"/>
          <p14:tracePt t="64922" x="3305175" y="1695450"/>
          <p14:tracePt t="64938" x="3314700" y="1695450"/>
          <p14:tracePt t="64955" x="3324225" y="1733550"/>
          <p14:tracePt t="64972" x="3324225" y="1790700"/>
          <p14:tracePt t="64988" x="3324225" y="1838325"/>
          <p14:tracePt t="65005" x="3324225" y="1895475"/>
          <p14:tracePt t="65022" x="3343275" y="1943100"/>
          <p14:tracePt t="65039" x="3390900" y="1981200"/>
          <p14:tracePt t="65055" x="3429000" y="2000250"/>
          <p14:tracePt t="65072" x="3438525" y="2000250"/>
          <p14:tracePt t="65218" x="3448050" y="2000250"/>
          <p14:tracePt t="65222" x="3533775" y="2085975"/>
          <p14:tracePt t="65238" x="4105275" y="2752725"/>
          <p14:tracePt t="65254" x="4962525" y="3629025"/>
          <p14:tracePt t="65256" x="6000750" y="4581525"/>
          <p14:tracePt t="65271" x="6448425" y="4914900"/>
          <p14:tracePt t="65288" x="6600825" y="5000625"/>
          <p14:tracePt t="65305" x="6610350" y="5000625"/>
          <p14:tracePt t="65346" x="6610350" y="4991100"/>
          <p14:tracePt t="65491" x="6610350" y="5000625"/>
          <p14:tracePt t="65501" x="6610350" y="5019675"/>
          <p14:tracePt t="65504" x="6610350" y="5048250"/>
          <p14:tracePt t="65506" x="6657975" y="5238750"/>
          <p14:tracePt t="65521" x="6734175" y="5438775"/>
          <p14:tracePt t="65538" x="6772275" y="5581650"/>
          <p14:tracePt t="65555" x="6810375" y="5648325"/>
          <p14:tracePt t="65572" x="6838950" y="5715000"/>
          <p14:tracePt t="65588" x="6848475" y="5734050"/>
          <p14:tracePt t="65625" x="6848475" y="5743575"/>
          <p14:tracePt t="65653" x="6848475" y="5753100"/>
          <p14:tracePt t="65668" x="6858000" y="5753100"/>
          <p14:tracePt t="65685" x="6858000" y="5762625"/>
          <p14:tracePt t="66771" x="6858000" y="5772150"/>
          <p14:tracePt t="66780" x="6867525" y="5772150"/>
          <p14:tracePt t="66781" x="6877050" y="5781675"/>
          <p14:tracePt t="66788" x="6896100" y="5800725"/>
          <p14:tracePt t="66805" x="6915150" y="5829300"/>
          <p14:tracePt t="66821" x="6924675" y="5838825"/>
          <p14:tracePt t="66839" x="6924675" y="5848350"/>
          <p14:tracePt t="66856" x="6934200" y="5857875"/>
          <p14:tracePt t="66991" x="6943725" y="5857875"/>
          <p14:tracePt t="66999" x="6953250" y="5857875"/>
          <p14:tracePt t="67008" x="6972300" y="5857875"/>
          <p14:tracePt t="67010" x="6981825" y="5857875"/>
          <p14:tracePt t="67022" x="6991350" y="5857875"/>
          <p14:tracePt t="67038" x="7010400" y="5867400"/>
          <p14:tracePt t="67055" x="7019925" y="5867400"/>
          <p14:tracePt t="67072" x="7029450" y="5867400"/>
          <p14:tracePt t="67325" x="7029450" y="5876925"/>
          <p14:tracePt t="67329" x="7038975" y="5876925"/>
          <p14:tracePt t="67338" x="7058025" y="5886450"/>
          <p14:tracePt t="67339" x="7115175" y="5924550"/>
          <p14:tracePt t="67355" x="7162800" y="5953125"/>
          <p14:tracePt t="67372" x="7219950" y="5991225"/>
          <p14:tracePt t="67389" x="7277100" y="6019800"/>
          <p14:tracePt t="67405" x="7286625" y="6029325"/>
          <p14:tracePt t="67422" x="7315200" y="6029325"/>
          <p14:tracePt t="67439" x="7353300" y="6038850"/>
          <p14:tracePt t="67455" x="7372350" y="6048375"/>
          <p14:tracePt t="67472" x="7429500" y="6048375"/>
          <p14:tracePt t="67489" x="7458075" y="6048375"/>
          <p14:tracePt t="67505" x="7467600" y="6048375"/>
          <p14:tracePt t="67522" x="7477125" y="6048375"/>
          <p14:tracePt t="67539" x="7486650" y="6048375"/>
          <p14:tracePt t="67572" x="7496175" y="6048375"/>
          <p14:tracePt t="67573" x="7496175" y="6038850"/>
          <p14:tracePt t="67588" x="7486650" y="6010275"/>
          <p14:tracePt t="67605" x="7486650" y="5981700"/>
          <p14:tracePt t="67622" x="7477125" y="5972175"/>
          <p14:tracePt t="67638" x="7467600" y="5972175"/>
          <p14:tracePt t="67655" x="7467600" y="5962650"/>
          <p14:tracePt t="67704" x="7458075" y="5962650"/>
          <p14:tracePt t="67738" x="7458075" y="5953125"/>
          <p14:tracePt t="67833" x="7448550" y="5953125"/>
          <p14:tracePt t="67899" x="7448550" y="5962650"/>
          <p14:tracePt t="67908" x="7448550" y="5972175"/>
          <p14:tracePt t="67912" x="7448550" y="5991225"/>
          <p14:tracePt t="67921" x="7477125" y="6019800"/>
          <p14:tracePt t="67938" x="7515225" y="6067425"/>
          <p14:tracePt t="67955" x="7562850" y="6086475"/>
          <p14:tracePt t="67972" x="7600950" y="6096000"/>
          <p14:tracePt t="67988" x="7629525" y="6115050"/>
          <p14:tracePt t="68005" x="7658100" y="6124575"/>
          <p14:tracePt t="68021" x="7677150" y="6124575"/>
          <p14:tracePt t="68021" x="7686675" y="6124575"/>
          <p14:tracePt t="68063" x="7696200" y="6115050"/>
          <p14:tracePt t="68085" x="7696200" y="6096000"/>
          <p14:tracePt t="68094" x="7696200" y="6086475"/>
          <p14:tracePt t="68110" x="7696200" y="6067425"/>
          <p14:tracePt t="68121" x="7686675" y="6038850"/>
          <p14:tracePt t="68122" x="7667625" y="6000750"/>
          <p14:tracePt t="68138" x="7648575" y="5991225"/>
          <p14:tracePt t="68155" x="7629525" y="5972175"/>
          <p14:tracePt t="68171" x="7610475" y="5962650"/>
          <p14:tracePt t="68188" x="7591425" y="5953125"/>
          <p14:tracePt t="68205" x="7572375" y="5943600"/>
          <p14:tracePt t="68221" x="7543800" y="5943600"/>
          <p14:tracePt t="68238" x="7524750" y="5943600"/>
          <p14:tracePt t="68255" x="7505700" y="5943600"/>
          <p14:tracePt t="68272" x="7505700" y="5953125"/>
          <p14:tracePt t="68288" x="7496175" y="5953125"/>
          <p14:tracePt t="68305" x="7486650" y="5972175"/>
          <p14:tracePt t="68321" x="7486650" y="6000750"/>
          <p14:tracePt t="68338" x="7505700" y="6048375"/>
          <p14:tracePt t="68355" x="7524750" y="6076950"/>
          <p14:tracePt t="68371" x="7572375" y="6096000"/>
          <p14:tracePt t="68389" x="7620000" y="6124575"/>
          <p14:tracePt t="68405" x="7639050" y="6134100"/>
          <p14:tracePt t="68422" x="7677150" y="6143625"/>
          <p14:tracePt t="68438" x="7686675" y="6143625"/>
          <p14:tracePt t="68483" x="7696200" y="6143625"/>
          <p14:tracePt t="68549" x="7696200" y="6124575"/>
          <p14:tracePt t="68554" x="7677150" y="6115050"/>
          <p14:tracePt t="68558" x="7648575" y="6096000"/>
          <p14:tracePt t="68563" x="7591425" y="6067425"/>
          <p14:tracePt t="68571" x="7439025" y="5972175"/>
          <p14:tracePt t="68587" x="7324725" y="5934075"/>
          <p14:tracePt t="68587" x="7286625" y="5924550"/>
          <p14:tracePt t="68605" x="7229475" y="5924550"/>
          <p14:tracePt t="68621" x="7219950" y="5924550"/>
          <p14:tracePt t="68638" x="7210425" y="5924550"/>
          <p14:tracePt t="68842" x="7210425" y="5915025"/>
          <p14:tracePt t="68852" x="7181850" y="5895975"/>
          <p14:tracePt t="68857" x="7029450" y="5753100"/>
          <p14:tracePt t="68871" x="6457950" y="5267325"/>
          <p14:tracePt t="68873" x="5686425" y="4762500"/>
          <p14:tracePt t="68888" x="4514850" y="4229100"/>
          <p14:tracePt t="68904" x="3876675" y="4019550"/>
          <p14:tracePt t="68921" x="3619500" y="3990975"/>
          <p14:tracePt t="68938" x="3429000" y="4000500"/>
          <p14:tracePt t="68954" x="3124200" y="4086225"/>
          <p14:tracePt t="68971" x="3105150" y="4105275"/>
          <p14:tracePt t="68988" x="3095625" y="4105275"/>
          <p14:tracePt t="69154" x="3086100" y="4105275"/>
          <p14:tracePt t="69159" x="2943225" y="4029075"/>
          <p14:tracePt t="69161" x="2714625" y="3905250"/>
          <p14:tracePt t="69171" x="2066925" y="3543300"/>
          <p14:tracePt t="69187" x="1647825" y="3314700"/>
          <p14:tracePt t="69205" x="1533525" y="3238500"/>
          <p14:tracePt t="69221" x="1495425" y="3200400"/>
          <p14:tracePt t="69238" x="1485900" y="3190875"/>
          <p14:tracePt t="69308" x="1485900" y="3181350"/>
          <p14:tracePt t="69326" x="1485900" y="3171825"/>
          <p14:tracePt t="69342" x="1476375" y="3162300"/>
          <p14:tracePt t="69357" x="1476375" y="3152775"/>
          <p14:tracePt t="69372" x="1476375" y="3143250"/>
          <p14:tracePt t="69382" x="1476375" y="3133725"/>
          <p14:tracePt t="69402" x="1476375" y="3124200"/>
          <p14:tracePt t="69406" x="1476375" y="3114675"/>
          <p14:tracePt t="69420" x="1476375" y="3105150"/>
          <p14:tracePt t="69421" x="1466850" y="3095625"/>
          <p14:tracePt t="69437" x="1457325" y="3057525"/>
          <p14:tracePt t="69454" x="1447800" y="3009900"/>
          <p14:tracePt t="69471" x="1447800" y="2981325"/>
          <p14:tracePt t="69487" x="1457325" y="2952750"/>
          <p14:tracePt t="69504" x="1476375" y="2924175"/>
          <p14:tracePt t="69521" x="1504950" y="2905125"/>
          <p14:tracePt t="69538" x="1543050" y="2886075"/>
          <p14:tracePt t="69554" x="1552575" y="2876550"/>
          <p14:tracePt t="69714" x="1543050" y="2876550"/>
          <p14:tracePt t="69723" x="1533525" y="2867025"/>
          <p14:tracePt t="69727" x="1495425" y="2828925"/>
          <p14:tracePt t="69737" x="1476375" y="2705100"/>
          <p14:tracePt t="69754" x="1514475" y="2466975"/>
          <p14:tracePt t="69770" x="1685925" y="2247900"/>
          <p14:tracePt t="69787" x="1781175" y="2171700"/>
          <p14:tracePt t="69804" x="1857375" y="2124075"/>
          <p14:tracePt t="69821" x="1905000" y="2114550"/>
          <p14:tracePt t="69838" x="1990725" y="2114550"/>
          <p14:tracePt t="69854" x="2028825" y="2143125"/>
          <p14:tracePt t="69871" x="2095500" y="2181225"/>
          <p14:tracePt t="69887" x="2152650" y="2209800"/>
          <p14:tracePt t="69904" x="2181225" y="2228850"/>
          <p14:tracePt t="69921" x="2209800" y="2257425"/>
          <p14:tracePt t="69937" x="2209800" y="2276475"/>
          <p14:tracePt t="69954" x="2209800" y="2295525"/>
          <p14:tracePt t="69971" x="2209800" y="2324100"/>
          <p14:tracePt t="69987" x="2190750" y="2362200"/>
          <p14:tracePt t="70004" x="2181225" y="2371725"/>
          <p14:tracePt t="70021" x="2171700" y="2381250"/>
          <p14:tracePt t="70059" x="2162175" y="2381250"/>
          <p14:tracePt t="70061" x="2152650" y="2381250"/>
          <p14:tracePt t="70071" x="2143125" y="2381250"/>
          <p14:tracePt t="70116" x="2133600" y="2381250"/>
          <p14:tracePt t="70225" x="2133600" y="2390775"/>
          <p14:tracePt t="70244" x="2133600" y="2400300"/>
          <p14:tracePt t="70262" x="2133600" y="2409825"/>
          <p14:tracePt t="70270" x="2133600" y="2419350"/>
          <p14:tracePt t="70293" x="2133600" y="2428875"/>
          <p14:tracePt t="70318" x="2133600" y="2438400"/>
          <p14:tracePt t="70356" x="2124075" y="2438400"/>
          <p14:tracePt t="70372" x="2114550" y="2438400"/>
          <p14:tracePt t="70397" x="2114550" y="2428875"/>
          <p14:tracePt t="70403" x="2105025" y="2428875"/>
          <p14:tracePt t="70403" x="2105025" y="2419350"/>
          <p14:tracePt t="70410" x="2105025" y="2409825"/>
          <p14:tracePt t="70420" x="2105025" y="2381250"/>
          <p14:tracePt t="70437" x="2114550" y="2352675"/>
          <p14:tracePt t="70454" x="2143125" y="2305050"/>
          <p14:tracePt t="70470" x="2209800" y="2276475"/>
          <p14:tracePt t="70487" x="2266950" y="2276475"/>
          <p14:tracePt t="70504" x="2324100" y="2276475"/>
          <p14:tracePt t="70521" x="2371725" y="2324100"/>
          <p14:tracePt t="70537" x="2400300" y="2371725"/>
          <p14:tracePt t="70554" x="2428875" y="2428875"/>
          <p14:tracePt t="70570" x="2428875" y="2495550"/>
          <p14:tracePt t="70587" x="2428875" y="2524125"/>
          <p14:tracePt t="70587" x="2409825" y="2552700"/>
          <p14:tracePt t="70604" x="2381250" y="2581275"/>
          <p14:tracePt t="70620" x="2295525" y="2628900"/>
          <p14:tracePt t="70637" x="2133600" y="2647950"/>
          <p14:tracePt t="70654" x="2066925" y="2647950"/>
          <p14:tracePt t="70670" x="1924050" y="2609850"/>
          <p14:tracePt t="70687" x="1847850" y="2552700"/>
          <p14:tracePt t="70704" x="1838325" y="2505075"/>
          <p14:tracePt t="70720" x="1847850" y="2419350"/>
          <p14:tracePt t="70738" x="1933575" y="2257425"/>
          <p14:tracePt t="70754" x="1971675" y="2219325"/>
          <p14:tracePt t="70770" x="2009775" y="2190750"/>
          <p14:tracePt t="70787" x="2028825" y="2181225"/>
          <p14:tracePt t="70804" x="2057400" y="2181225"/>
          <p14:tracePt t="70821" x="2085975" y="2181225"/>
          <p14:tracePt t="70837" x="2133600" y="2209800"/>
          <p14:tracePt t="70854" x="2171700" y="2266950"/>
          <p14:tracePt t="70870" x="2181225" y="2295525"/>
          <p14:tracePt t="70887" x="2190750" y="2343150"/>
          <p14:tracePt t="70904" x="2190750" y="2381250"/>
          <p14:tracePt t="70921" x="2181225" y="2409825"/>
          <p14:tracePt t="70937" x="2143125" y="2447925"/>
          <p14:tracePt t="70954" x="2066925" y="2457450"/>
          <p14:tracePt t="70970" x="2028825" y="2457450"/>
          <p14:tracePt t="70987" x="1981200" y="2419350"/>
          <p14:tracePt t="71004" x="1962150" y="2362200"/>
          <p14:tracePt t="71020" x="1962150" y="2333625"/>
          <p14:tracePt t="71037" x="2000250" y="2266950"/>
          <p14:tracePt t="71053" x="2085975" y="2200275"/>
          <p14:tracePt t="71070" x="2152650" y="2162175"/>
          <p14:tracePt t="71087" x="2238375" y="2162175"/>
          <p14:tracePt t="71104" x="2324100" y="2228850"/>
          <p14:tracePt t="71120" x="2381250" y="2286000"/>
          <p14:tracePt t="71137" x="2419350" y="2352675"/>
          <p14:tracePt t="71153" x="2438400" y="2438400"/>
          <p14:tracePt t="71170" x="2438400" y="2466975"/>
          <p14:tracePt t="71187" x="2400300" y="2514600"/>
          <p14:tracePt t="71204" x="2343150" y="2571750"/>
          <p14:tracePt t="71220" x="2305050" y="2590800"/>
          <p14:tracePt t="71237" x="2247900" y="2609850"/>
          <p14:tracePt t="71253" x="2200275" y="2609850"/>
          <p14:tracePt t="71270" x="2171700" y="2590800"/>
          <p14:tracePt t="71287" x="2162175" y="2562225"/>
          <p14:tracePt t="71287" x="2162175" y="2552700"/>
          <p14:tracePt t="71304" x="2162175" y="2505075"/>
          <p14:tracePt t="71320" x="2200275" y="2447925"/>
          <p14:tracePt t="71337" x="2247900" y="2400300"/>
          <p14:tracePt t="71353" x="2276475" y="2371725"/>
          <p14:tracePt t="71370" x="2305050" y="2371725"/>
          <p14:tracePt t="71387" x="2324100" y="2390775"/>
          <p14:tracePt t="71404" x="2343150" y="2419350"/>
          <p14:tracePt t="71421" x="2352675" y="2476500"/>
          <p14:tracePt t="71437" x="2324100" y="2552700"/>
          <p14:tracePt t="71454" x="2276475" y="2619375"/>
          <p14:tracePt t="71470" x="2200275" y="2657475"/>
          <p14:tracePt t="71487" x="2124075" y="2667000"/>
          <p14:tracePt t="71503" x="2076450" y="2657475"/>
          <p14:tracePt t="71520" x="2038350" y="2571750"/>
          <p14:tracePt t="71537" x="2019300" y="2466975"/>
          <p14:tracePt t="71553" x="2028825" y="2400300"/>
          <p14:tracePt t="71570" x="2057400" y="2352675"/>
          <p14:tracePt t="71587" x="2152650" y="2295525"/>
          <p14:tracePt t="71603" x="2209800" y="2295525"/>
          <p14:tracePt t="71620" x="2238375" y="2314575"/>
          <p14:tracePt t="71637" x="2314575" y="2400300"/>
          <p14:tracePt t="71653" x="2333625" y="2447925"/>
          <p14:tracePt t="71670" x="2333625" y="2486025"/>
          <p14:tracePt t="71687" x="2324100" y="2524125"/>
          <p14:tracePt t="71703" x="2295525" y="2552700"/>
          <p14:tracePt t="71720" x="2228850" y="2581275"/>
          <p14:tracePt t="71737" x="2143125" y="2581275"/>
          <p14:tracePt t="71753" x="2085975" y="2552700"/>
          <p14:tracePt t="71770" x="2047875" y="2476500"/>
          <p14:tracePt t="71787" x="2047875" y="2400300"/>
          <p14:tracePt t="71803" x="2066925" y="2343150"/>
          <p14:tracePt t="71820" x="2133600" y="2286000"/>
          <p14:tracePt t="71837" x="2209800" y="2266950"/>
          <p14:tracePt t="71853" x="2266950" y="2295525"/>
          <p14:tracePt t="71870" x="2324100" y="2381250"/>
          <p14:tracePt t="71887" x="2343150" y="2428875"/>
          <p14:tracePt t="71903" x="2343150" y="2486025"/>
          <p14:tracePt t="71920" x="2324100" y="2533650"/>
          <p14:tracePt t="71937" x="2286000" y="2562225"/>
          <p14:tracePt t="71953" x="2228850" y="2571750"/>
          <p14:tracePt t="71970" x="2143125" y="2533650"/>
          <p14:tracePt t="71970" x="2124075" y="2514600"/>
          <p14:tracePt t="71987" x="2095500" y="2476500"/>
          <p14:tracePt t="72003" x="2085975" y="2428875"/>
          <p14:tracePt t="72020" x="2085975" y="2371725"/>
          <p14:tracePt t="72037" x="2124075" y="2352675"/>
          <p14:tracePt t="72053" x="2171700" y="2352675"/>
          <p14:tracePt t="72070" x="2238375" y="2381250"/>
          <p14:tracePt t="72086" x="2266950" y="2438400"/>
          <p14:tracePt t="72103" x="2266950" y="2457450"/>
          <p14:tracePt t="72120" x="2266950" y="2476500"/>
          <p14:tracePt t="72136" x="2228850" y="2495550"/>
          <p14:tracePt t="72153" x="2162175" y="2495550"/>
          <p14:tracePt t="72170" x="2076450" y="2466975"/>
          <p14:tracePt t="72187" x="2057400" y="2438400"/>
          <p14:tracePt t="72203" x="2047875" y="2390775"/>
          <p14:tracePt t="72220" x="2066925" y="2343150"/>
          <p14:tracePt t="72236" x="2114550" y="2305050"/>
          <p14:tracePt t="72253" x="2200275" y="2314575"/>
          <p14:tracePt t="72270" x="2266950" y="2362200"/>
          <p14:tracePt t="72286" x="2286000" y="2400300"/>
          <p14:tracePt t="72303" x="2295525" y="2447925"/>
          <p14:tracePt t="72320" x="2295525" y="2476500"/>
          <p14:tracePt t="72336" x="2286000" y="2495550"/>
          <p14:tracePt t="72353" x="2238375" y="2514600"/>
          <p14:tracePt t="72370" x="2181225" y="2514600"/>
          <p14:tracePt t="72386" x="2095500" y="2466975"/>
          <p14:tracePt t="72403" x="2038350" y="2390775"/>
          <p14:tracePt t="72420" x="2038350" y="2333625"/>
          <p14:tracePt t="72437" x="2038350" y="2266950"/>
          <p14:tracePt t="72453" x="2066925" y="2247900"/>
          <p14:tracePt t="72470" x="2095500" y="2247900"/>
          <p14:tracePt t="72486" x="2181225" y="2286000"/>
          <p14:tracePt t="72503" x="2228850" y="2352675"/>
          <p14:tracePt t="72520" x="2247900" y="2419350"/>
          <p14:tracePt t="72536" x="2247900" y="2457450"/>
          <p14:tracePt t="72553" x="2238375" y="2476500"/>
          <p14:tracePt t="72569" x="2162175" y="2495550"/>
          <p14:tracePt t="72586" x="2114550" y="2495550"/>
          <p14:tracePt t="72602" x="2047875" y="2466975"/>
          <p14:tracePt t="72619" x="2009775" y="2400300"/>
          <p14:tracePt t="72636" x="2000250" y="2343150"/>
          <p14:tracePt t="72653" x="2009775" y="2295525"/>
          <p14:tracePt t="72670" x="2057400" y="2266950"/>
          <p14:tracePt t="72687" x="2124075" y="2266950"/>
          <p14:tracePt t="72703" x="2228850" y="2333625"/>
          <p14:tracePt t="72719" x="2257425" y="2419350"/>
          <p14:tracePt t="72736" x="2266950" y="2466975"/>
          <p14:tracePt t="72753" x="2257425" y="2505075"/>
          <p14:tracePt t="72769" x="2171700" y="2562225"/>
          <p14:tracePt t="72786" x="2066925" y="2581275"/>
          <p14:tracePt t="72803" x="1905000" y="2552700"/>
          <p14:tracePt t="72819" x="1781175" y="2486025"/>
          <p14:tracePt t="72836" x="1752600" y="2447925"/>
          <p14:tracePt t="72853" x="1752600" y="2371725"/>
          <p14:tracePt t="72870" x="1781175" y="2305050"/>
          <p14:tracePt t="72886" x="1828800" y="2295525"/>
          <p14:tracePt t="72886" x="1857375" y="2295525"/>
          <p14:tracePt t="72903" x="1905000" y="2305050"/>
          <p14:tracePt t="72920" x="2009775" y="2419350"/>
          <p14:tracePt t="72936" x="2057400" y="2505075"/>
          <p14:tracePt t="72953" x="2057400" y="2552700"/>
          <p14:tracePt t="72970" x="2057400" y="2581275"/>
          <p14:tracePt t="72986" x="2038350" y="2609850"/>
          <p14:tracePt t="73003" x="2000250" y="2609850"/>
          <p14:tracePt t="73020" x="1990725" y="2600325"/>
          <p14:tracePt t="73036" x="1971675" y="2562225"/>
          <p14:tracePt t="73053" x="1971675" y="2505075"/>
          <p14:tracePt t="73070" x="1981200" y="2495550"/>
          <p14:tracePt t="73292" x="1990725" y="2495550"/>
          <p14:tracePt t="73300" x="2076450" y="2486025"/>
          <p14:tracePt t="73319" x="2428875" y="2562225"/>
          <p14:tracePt t="73321" x="3095625" y="2905125"/>
          <p14:tracePt t="73336" x="4333875" y="3562350"/>
          <p14:tracePt t="73353" x="5200650" y="3971925"/>
          <p14:tracePt t="73369" x="5543550" y="4191000"/>
          <p14:tracePt t="73386" x="5572125" y="4219575"/>
          <p14:tracePt t="73402" x="5581650" y="4229100"/>
          <p14:tracePt t="73564" x="5581650" y="4238625"/>
          <p14:tracePt t="73569" x="5591175" y="4248150"/>
          <p14:tracePt t="73585" x="5829300" y="4486275"/>
          <p14:tracePt t="73586" x="6667500" y="5248275"/>
          <p14:tracePt t="73602" x="7058025" y="5562600"/>
          <p14:tracePt t="73619" x="7372350" y="5848350"/>
          <p14:tracePt t="73635" x="7419975" y="5905500"/>
          <p14:tracePt t="73653" x="7429500" y="5924550"/>
          <p14:tracePt t="73669" x="7429500" y="5934075"/>
          <p14:tracePt t="73686" x="7391400" y="5934075"/>
          <p14:tracePt t="73703" x="7381875" y="5934075"/>
          <p14:tracePt t="73719" x="7372350" y="5934075"/>
          <p14:tracePt t="73934" x="7372350" y="5943600"/>
          <p14:tracePt t="73959" x="7372350" y="5953125"/>
          <p14:tracePt t="74354" x="7381875" y="5953125"/>
          <p14:tracePt t="74358" x="7400925" y="5962650"/>
          <p14:tracePt t="74369" x="7410450" y="5962650"/>
          <p14:tracePt t="74370" x="7458075" y="5972175"/>
          <p14:tracePt t="74385" x="7505700" y="5981700"/>
          <p14:tracePt t="74402" x="7600950" y="5991225"/>
          <p14:tracePt t="74418" x="7677150" y="6010275"/>
          <p14:tracePt t="74435" x="7705725" y="6010275"/>
          <p14:tracePt t="74452" x="7724775" y="6010275"/>
          <p14:tracePt t="74696" x="7715250" y="6010275"/>
          <p14:tracePt t="74703" x="7705725" y="6010275"/>
          <p14:tracePt t="74707" x="7686675" y="6019800"/>
          <p14:tracePt t="74718" x="7658100" y="6019800"/>
          <p14:tracePt t="74759" x="7648575" y="6019800"/>
          <p14:tracePt t="74769" x="7639050" y="6019800"/>
          <p14:tracePt t="74842" x="7648575" y="6019800"/>
          <p14:tracePt t="74852" x="7667625" y="6000750"/>
          <p14:tracePt t="74853" x="7943850" y="5924550"/>
          <p14:tracePt t="74868" x="8191500" y="5915025"/>
          <p14:tracePt t="74885" x="8543925" y="5934075"/>
          <p14:tracePt t="74901" x="8734425" y="5953125"/>
          <p14:tracePt t="74919" x="8772525" y="5962650"/>
          <p14:tracePt t="74935" x="8801100" y="5962650"/>
          <p14:tracePt t="74952" x="8801100" y="5972175"/>
          <p14:tracePt t="75003" x="8791575" y="5972175"/>
          <p14:tracePt t="75012" x="8772525" y="5972175"/>
          <p14:tracePt t="75016" x="8763000" y="5972175"/>
          <p14:tracePt t="75035" x="8734425" y="5972175"/>
          <p14:tracePt t="75036" x="8686800" y="5972175"/>
          <p14:tracePt t="75051" x="8639175" y="5981700"/>
          <p14:tracePt t="75068" x="8582025" y="6000750"/>
          <p14:tracePt t="75085" x="8534400" y="6000750"/>
          <p14:tracePt t="75102" x="8505825" y="6000750"/>
          <p14:tracePt t="75119" x="8496300" y="6000750"/>
          <p14:tracePt t="75175" x="8505825" y="6000750"/>
          <p14:tracePt t="75176" x="8524875" y="6000750"/>
          <p14:tracePt t="75187" x="8553450" y="5991225"/>
          <p14:tracePt t="75189" x="8648700" y="5962650"/>
          <p14:tracePt t="75202" x="8743950" y="5953125"/>
          <p14:tracePt t="75219" x="8763000" y="5953125"/>
          <p14:tracePt t="75235" x="8772525" y="5953125"/>
          <p14:tracePt t="75984" x="8763000" y="5934075"/>
          <p14:tracePt t="75993" x="8724900" y="5886450"/>
          <p14:tracePt t="76001" x="8658225" y="5810250"/>
          <p14:tracePt t="76002" x="8553450" y="5715000"/>
          <p14:tracePt t="76018" x="8401050" y="5610225"/>
          <p14:tracePt t="76034" x="8324850" y="5572125"/>
          <p14:tracePt t="76051" x="8277225" y="5562600"/>
          <p14:tracePt t="76068" x="8239125" y="5562600"/>
          <p14:tracePt t="76085" x="8220075" y="5572125"/>
          <p14:tracePt t="76101" x="8210550" y="5600700"/>
          <p14:tracePt t="76118" x="8201025" y="5686425"/>
          <p14:tracePt t="76135" x="8172450" y="5924550"/>
          <p14:tracePt t="76151" x="8153400" y="6000750"/>
          <p14:tracePt t="76168" x="8096250" y="6076950"/>
          <p14:tracePt t="76184" x="8058150" y="6124575"/>
          <p14:tracePt t="76201" x="8039100" y="6143625"/>
          <p14:tracePt t="76217" x="8029575" y="6143625"/>
          <p14:tracePt t="76408" x="8020050" y="6153150"/>
          <p14:tracePt t="76416" x="8010525" y="6153150"/>
          <p14:tracePt t="76421" x="7943850" y="6153150"/>
          <p14:tracePt t="76434" x="7800975" y="6153150"/>
          <p14:tracePt t="76451" x="7477125" y="6143625"/>
          <p14:tracePt t="76468" x="7172325" y="6124575"/>
          <p14:tracePt t="76484" x="6991350" y="6105525"/>
          <p14:tracePt t="76484" x="6934200" y="6105525"/>
          <p14:tracePt t="76502" x="6896100" y="6105525"/>
          <p14:tracePt t="76518" x="6867525" y="6105525"/>
          <p14:tracePt t="76553" x="6858000" y="6105525"/>
          <p14:tracePt t="76571" x="6848475" y="6105525"/>
          <p14:tracePt t="76573" x="6848475" y="6096000"/>
          <p14:tracePt t="76584" x="6838950" y="6096000"/>
          <p14:tracePt t="76601" x="6781800" y="6067425"/>
          <p14:tracePt t="76618" x="6743700" y="6048375"/>
          <p14:tracePt t="76634" x="6724650" y="6038850"/>
          <p14:tracePt t="76651" x="6715125" y="6038850"/>
          <p14:tracePt t="76668" x="6696075" y="6029325"/>
          <p14:tracePt t="76684" x="6667500" y="6029325"/>
          <p14:tracePt t="76701" x="6648450" y="6019800"/>
          <p14:tracePt t="76718" x="6638925" y="6010275"/>
          <p14:tracePt t="76734" x="6629400" y="6000750"/>
          <p14:tracePt t="76751" x="6629400" y="5972175"/>
          <p14:tracePt t="76768" x="6629400" y="5962650"/>
          <p14:tracePt t="76784" x="6629400" y="5943600"/>
          <p14:tracePt t="76826" x="6629400" y="5934075"/>
          <p14:tracePt t="76843" x="6638925" y="5924550"/>
          <p14:tracePt t="76853" x="6648450" y="5915025"/>
          <p14:tracePt t="76855" x="6657975" y="5915025"/>
          <p14:tracePt t="76868" x="6667500" y="5915025"/>
          <p14:tracePt t="76913" x="6677025" y="5915025"/>
          <p14:tracePt t="76918" x="6686550" y="5915025"/>
          <p14:tracePt t="76919" x="6696075" y="5905500"/>
          <p14:tracePt t="76935" x="6705600" y="5905500"/>
          <p14:tracePt t="76951" x="6724650" y="5905500"/>
          <p14:tracePt t="76968" x="6734175" y="5895975"/>
          <p14:tracePt t="76984" x="6753225" y="5895975"/>
          <p14:tracePt t="77001" x="6781800" y="5895975"/>
          <p14:tracePt t="77038" x="6791325" y="5895975"/>
          <p14:tracePt t="77056" x="6800850" y="5895975"/>
          <p14:tracePt t="77076" x="6810375" y="5895975"/>
          <p14:tracePt t="77078" x="6819900" y="5905500"/>
          <p14:tracePt t="77084" x="6848475" y="5924550"/>
          <p14:tracePt t="77101" x="6886575" y="5962650"/>
          <p14:tracePt t="77118" x="6924675" y="6000750"/>
          <p14:tracePt t="77134" x="6943725" y="6029325"/>
          <p14:tracePt t="77151" x="6981825" y="6057900"/>
          <p14:tracePt t="77168" x="7000875" y="6086475"/>
          <p14:tracePt t="77184" x="7019925" y="6134100"/>
          <p14:tracePt t="77201" x="7029450" y="6162675"/>
          <p14:tracePt t="77218" x="7029450" y="6191250"/>
          <p14:tracePt t="77234" x="7029450" y="6200775"/>
          <p14:tracePt t="77251" x="7029450" y="6219825"/>
          <p14:tracePt t="77268" x="7010400" y="6219825"/>
          <p14:tracePt t="77284" x="6972300" y="6229350"/>
          <p14:tracePt t="77301" x="6953250" y="6229350"/>
          <p14:tracePt t="77318" x="6924675" y="6229350"/>
          <p14:tracePt t="77334" x="6915150" y="6229350"/>
          <p14:tracePt t="77371" x="6905625" y="6229350"/>
          <p14:tracePt t="77373" x="6896100" y="6229350"/>
          <p14:tracePt t="77384" x="6867525" y="6210300"/>
          <p14:tracePt t="77401" x="6848475" y="6172200"/>
          <p14:tracePt t="77418" x="6810375" y="6115050"/>
          <p14:tracePt t="77434" x="6800850" y="6048375"/>
          <p14:tracePt t="77451" x="6800850" y="6000750"/>
          <p14:tracePt t="77468" x="6819900" y="5905500"/>
          <p14:tracePt t="77484" x="6877050" y="5791200"/>
          <p14:tracePt t="77501" x="6886575" y="5772150"/>
          <p14:tracePt t="77518" x="6905625" y="5753100"/>
          <p14:tracePt t="77534" x="6962775" y="5734050"/>
          <p14:tracePt t="77551" x="7010400" y="5734050"/>
          <p14:tracePt t="77568" x="7086600" y="5743575"/>
          <p14:tracePt t="77584" x="7210425" y="5800725"/>
          <p14:tracePt t="77600" x="7315200" y="5895975"/>
          <p14:tracePt t="77617" x="7381875" y="5962650"/>
          <p14:tracePt t="77634" x="7391400" y="6029325"/>
          <p14:tracePt t="77651" x="7400925" y="6067425"/>
          <p14:tracePt t="77667" x="7400925" y="6105525"/>
          <p14:tracePt t="77684" x="7372350" y="6153150"/>
          <p14:tracePt t="77701" x="7343775" y="6181725"/>
          <p14:tracePt t="77717" x="7296150" y="6210300"/>
          <p14:tracePt t="77734" x="7248525" y="6229350"/>
          <p14:tracePt t="77751" x="7191375" y="6238875"/>
          <p14:tracePt t="77767" x="7077075" y="6219825"/>
          <p14:tracePt t="77784" x="7000875" y="6153150"/>
          <p14:tracePt t="77801" x="6962775" y="6105525"/>
          <p14:tracePt t="77817" x="6934200" y="6010275"/>
          <p14:tracePt t="77834" x="6934200" y="5924550"/>
          <p14:tracePt t="77851" x="6972300" y="5819775"/>
          <p14:tracePt t="77867" x="7010400" y="5762625"/>
          <p14:tracePt t="77884" x="7038975" y="5734050"/>
          <p14:tracePt t="77901" x="7086600" y="5724525"/>
          <p14:tracePt t="77917" x="7096125" y="5724525"/>
          <p14:tracePt t="77934" x="7105650" y="5724525"/>
          <p14:tracePt t="77951" x="7115175" y="5724525"/>
          <p14:tracePt t="77967" x="7124700" y="5743575"/>
          <p14:tracePt t="77984" x="7134225" y="5753100"/>
          <p14:tracePt t="78001" x="7134225" y="5762625"/>
          <p14:tracePt t="78018" x="7134225" y="5781675"/>
          <p14:tracePt t="78034" x="7124700" y="5791200"/>
          <p14:tracePt t="78051" x="7105650" y="5800725"/>
          <p14:tracePt t="78067" x="7096125" y="5819775"/>
          <p14:tracePt t="78084" x="7077075" y="5819775"/>
          <p14:tracePt t="78158" x="7077075" y="5810250"/>
          <p14:tracePt t="78167" x="7086600" y="5800725"/>
          <p14:tracePt t="78168" x="7096125" y="5781675"/>
          <p14:tracePt t="78183" x="7124700" y="5762625"/>
          <p14:tracePt t="78184" x="7143750" y="5734050"/>
          <p14:tracePt t="78200" x="7200900" y="5715000"/>
          <p14:tracePt t="78217" x="7258050" y="5715000"/>
          <p14:tracePt t="78234" x="7353300" y="5743575"/>
          <p14:tracePt t="78250" x="7439025" y="5800725"/>
          <p14:tracePt t="78267" x="7477125" y="5838825"/>
          <p14:tracePt t="78284" x="7505700" y="5895975"/>
          <p14:tracePt t="78300" x="7505700" y="5943600"/>
          <p14:tracePt t="78317" x="7496175" y="5972175"/>
          <p14:tracePt t="78334" x="7458075" y="6000750"/>
          <p14:tracePt t="78350" x="7400925" y="6019800"/>
          <p14:tracePt t="78367" x="7343775" y="6029325"/>
          <p14:tracePt t="78367" x="7324725" y="6029325"/>
          <p14:tracePt t="78384" x="7296150" y="6029325"/>
          <p14:tracePt t="78400" x="7267575" y="6019800"/>
          <p14:tracePt t="78417" x="7258050" y="5991225"/>
          <p14:tracePt t="78434" x="7248525" y="5962650"/>
          <p14:tracePt t="78450" x="7248525" y="5924550"/>
          <p14:tracePt t="78467" x="7277100" y="5876925"/>
          <p14:tracePt t="78484" x="7305675" y="5857875"/>
          <p14:tracePt t="78500" x="7372350" y="5848350"/>
          <p14:tracePt t="78517" x="7419975" y="5867400"/>
          <p14:tracePt t="78534" x="7448550" y="5905500"/>
          <p14:tracePt t="78551" x="7486650" y="5972175"/>
          <p14:tracePt t="78567" x="7486650" y="6029325"/>
          <p14:tracePt t="78584" x="7467600" y="6057900"/>
          <p14:tracePt t="78601" x="7400925" y="6096000"/>
          <p14:tracePt t="78617" x="7258050" y="6143625"/>
          <p14:tracePt t="78634" x="7162800" y="6153150"/>
          <p14:tracePt t="78634" x="7105650" y="6162675"/>
          <p14:tracePt t="78651" x="7029450" y="6162675"/>
          <p14:tracePt t="78667" x="6924675" y="6162675"/>
          <p14:tracePt t="78684" x="6877050" y="6162675"/>
          <p14:tracePt t="78700" x="6858000" y="6143625"/>
          <p14:tracePt t="78717" x="6858000" y="6115050"/>
          <p14:tracePt t="78734" x="6848475" y="6048375"/>
          <p14:tracePt t="78751" x="6848475" y="6010275"/>
          <p14:tracePt t="78767" x="6867525" y="5953125"/>
          <p14:tracePt t="78783" x="6886575" y="5924550"/>
          <p14:tracePt t="78801" x="6896100" y="5924550"/>
          <p14:tracePt t="78817" x="6896100" y="5915025"/>
          <p14:tracePt t="78855" x="6905625" y="5915025"/>
          <p14:tracePt t="78878" x="6915150" y="5915025"/>
          <p14:tracePt t="78889" x="6915150" y="5924550"/>
          <p14:tracePt t="78900" x="6924675" y="5943600"/>
          <p14:tracePt t="78901" x="6924675" y="5962650"/>
          <p14:tracePt t="78917" x="6924675" y="5972175"/>
          <p14:tracePt t="78962" x="6924675" y="5981700"/>
          <p14:tracePt t="79077" x="6915150" y="5991225"/>
          <p14:tracePt t="80995" x="6896100" y="5972175"/>
          <p14:tracePt t="81000" x="6838950" y="5895975"/>
          <p14:tracePt t="81009" x="6753225" y="5800725"/>
          <p14:tracePt t="81012" x="6581775" y="5657850"/>
          <p14:tracePt t="81016" x="6067425" y="5238750"/>
          <p14:tracePt t="81033" x="5172075" y="4667250"/>
          <p14:tracePt t="81050" x="4210050" y="4257675"/>
          <p14:tracePt t="81067" x="3686175" y="4114800"/>
          <p14:tracePt t="81084" x="3105150" y="4095750"/>
          <p14:tracePt t="81101" x="2647950" y="4162425"/>
          <p14:tracePt t="81117" x="2466975" y="4191000"/>
          <p14:tracePt t="81134" x="2371725" y="4200525"/>
          <p14:tracePt t="81343" x="2362200" y="4200525"/>
          <p14:tracePt t="81347" x="2266950" y="4191000"/>
          <p14:tracePt t="81352" x="2162175" y="4162425"/>
          <p14:tracePt t="81366" x="2028825" y="4133850"/>
          <p14:tracePt t="81367" x="1590675" y="3905250"/>
          <p14:tracePt t="81383" x="1171575" y="3705225"/>
          <p14:tracePt t="81399" x="942975" y="3543300"/>
          <p14:tracePt t="81417" x="742950" y="3429000"/>
          <p14:tracePt t="81417" x="714375" y="3409950"/>
          <p14:tracePt t="81434" x="695325" y="3381375"/>
          <p14:tracePt t="81450" x="676275" y="3362325"/>
          <p14:tracePt t="81466" x="676275" y="3352800"/>
          <p14:tracePt t="81586" x="676275" y="3343275"/>
          <p14:tracePt t="81625" x="676275" y="3333750"/>
          <p14:tracePt t="81632" x="676275" y="3324225"/>
          <p14:tracePt t="81638" x="676275" y="3314700"/>
          <p14:tracePt t="81649" x="676275" y="3295650"/>
          <p14:tracePt t="81651" x="666750" y="3267075"/>
          <p14:tracePt t="81666" x="666750" y="3238500"/>
          <p14:tracePt t="81683" x="666750" y="3209925"/>
          <p14:tracePt t="81700" x="666750" y="3200400"/>
          <p14:tracePt t="81758" x="666750" y="3190875"/>
          <p14:tracePt t="81809" x="676275" y="3190875"/>
          <p14:tracePt t="81826" x="685800" y="3190875"/>
          <p14:tracePt t="81842" x="695325" y="3190875"/>
          <p14:tracePt t="81849" x="704850" y="3200400"/>
          <p14:tracePt t="81850" x="752475" y="3228975"/>
          <p14:tracePt t="81866" x="781050" y="3248025"/>
          <p14:tracePt t="81883" x="828675" y="3267075"/>
          <p14:tracePt t="81900" x="838200" y="3276600"/>
          <p14:tracePt t="81952" x="838200" y="3286125"/>
          <p14:tracePt t="82129" x="838200" y="3276600"/>
          <p14:tracePt t="82288" x="838200" y="3267075"/>
          <p14:tracePt t="82885" x="847725" y="3267075"/>
          <p14:tracePt t="82893" x="866775" y="3267075"/>
          <p14:tracePt t="82899" x="933450" y="3257550"/>
          <p14:tracePt t="82904" x="1524000" y="3314700"/>
          <p14:tracePt t="82915" x="2828925" y="3629025"/>
          <p14:tracePt t="82932" x="3714750" y="4010025"/>
          <p14:tracePt t="82949" x="4562475" y="4429125"/>
          <p14:tracePt t="82965" x="4876800" y="4610100"/>
          <p14:tracePt t="82983" x="4905375" y="4629150"/>
          <p14:tracePt t="82999" x="4914900" y="4629150"/>
          <p14:tracePt t="83195" x="4924425" y="4629150"/>
          <p14:tracePt t="83203" x="4943475" y="4629150"/>
          <p14:tracePt t="83207" x="5000625" y="4610100"/>
          <p14:tracePt t="83215" x="5143500" y="4591050"/>
          <p14:tracePt t="83216" x="5895975" y="4514850"/>
          <p14:tracePt t="83232" x="6419850" y="4457700"/>
          <p14:tracePt t="83249" x="6981825" y="4352925"/>
          <p14:tracePt t="83266" x="7162800" y="4295775"/>
          <p14:tracePt t="83283" x="7191375" y="4276725"/>
          <p14:tracePt t="83299" x="7200900" y="4257675"/>
          <p14:tracePt t="83316" x="7210425" y="4248150"/>
          <p14:tracePt t="83412" x="7210425" y="4238625"/>
          <p14:tracePt t="83472" x="7210425" y="4229100"/>
          <p14:tracePt t="83493" x="7219950" y="4229100"/>
          <p14:tracePt t="83510" x="7239000" y="4219575"/>
          <p14:tracePt t="83519" x="7258050" y="4210050"/>
          <p14:tracePt t="83523" x="7296150" y="4200525"/>
          <p14:tracePt t="83532" x="7334250" y="4191000"/>
          <p14:tracePt t="83549" x="7343775" y="4181475"/>
          <p14:tracePt t="83565" x="7362825" y="4181475"/>
          <p14:tracePt t="84066" x="7372350" y="4181475"/>
          <p14:tracePt t="84089" x="7372350" y="4171950"/>
          <p14:tracePt t="84215" x="7372350" y="4181475"/>
          <p14:tracePt t="84224" x="7372350" y="4210050"/>
          <p14:tracePt t="84232" x="7353300" y="4238625"/>
          <p14:tracePt t="84233" x="7305675" y="4324350"/>
          <p14:tracePt t="84249" x="7181850" y="4514850"/>
          <p14:tracePt t="84266" x="7048500" y="4733925"/>
          <p14:tracePt t="84283" x="6905625" y="5114925"/>
          <p14:tracePt t="84300" x="6810375" y="5495925"/>
          <p14:tracePt t="84317" x="6762750" y="5734050"/>
          <p14:tracePt t="84333" x="6724650" y="5895975"/>
          <p14:tracePt t="84350" x="6705600" y="5934075"/>
          <p14:tracePt t="84366" x="6705600" y="5943600"/>
          <p14:tracePt t="84402" x="6705600" y="5953125"/>
          <p14:tracePt t="85347" x="6696075" y="5953125"/>
          <p14:tracePt t="85736" x="6696075" y="5943600"/>
          <p14:tracePt t="85744" x="6705600" y="5905500"/>
          <p14:tracePt t="85748" x="6715125" y="5867400"/>
          <p14:tracePt t="85754" x="6743700" y="5753100"/>
          <p14:tracePt t="85765" x="6724650" y="5543550"/>
          <p14:tracePt t="85782" x="6562725" y="5162550"/>
          <p14:tracePt t="85799" x="5895975" y="4533900"/>
          <p14:tracePt t="85816" x="5162550" y="4114800"/>
          <p14:tracePt t="85816" x="4810125" y="3952875"/>
          <p14:tracePt t="85833" x="4086225" y="3733800"/>
          <p14:tracePt t="85849" x="3457575" y="3609975"/>
          <p14:tracePt t="85866" x="3257550" y="3590925"/>
          <p14:tracePt t="85882" x="3124200" y="3581400"/>
          <p14:tracePt t="85899" x="3095625" y="3571875"/>
          <p14:tracePt t="85916" x="3086100" y="3571875"/>
          <p14:tracePt t="86120" x="3067050" y="3562350"/>
          <p14:tracePt t="86124" x="2962275" y="3533775"/>
          <p14:tracePt t="86125" x="2790825" y="3495675"/>
          <p14:tracePt t="86132" x="2305050" y="3400425"/>
          <p14:tracePt t="86149" x="2038350" y="3371850"/>
          <p14:tracePt t="86165" x="1743075" y="3362325"/>
          <p14:tracePt t="86182" x="1609725" y="3362325"/>
          <p14:tracePt t="86199" x="1533525" y="3362325"/>
          <p14:tracePt t="86215" x="1466850" y="3362325"/>
          <p14:tracePt t="86232" x="1409700" y="3362325"/>
          <p14:tracePt t="86249" x="1343025" y="3362325"/>
          <p14:tracePt t="86266" x="1238250" y="3362325"/>
          <p14:tracePt t="86282" x="1190625" y="3362325"/>
          <p14:tracePt t="86299" x="1171575" y="3362325"/>
          <p14:tracePt t="86316" x="1152525" y="3352800"/>
          <p14:tracePt t="86332" x="1133475" y="3333750"/>
          <p14:tracePt t="86349" x="1114425" y="3333750"/>
          <p14:tracePt t="86366" x="1104900" y="3324225"/>
          <p14:tracePt t="86382" x="1076325" y="3295650"/>
          <p14:tracePt t="86399" x="1047750" y="3276600"/>
          <p14:tracePt t="86416" x="1028700" y="3267075"/>
          <p14:tracePt t="86432" x="990600" y="3257550"/>
          <p14:tracePt t="86449" x="971550" y="3248025"/>
          <p14:tracePt t="86466" x="942975" y="3238500"/>
          <p14:tracePt t="86482" x="914400" y="3219450"/>
          <p14:tracePt t="86499" x="885825" y="3209925"/>
          <p14:tracePt t="86516" x="857250" y="3200400"/>
          <p14:tracePt t="86533" x="838200" y="3200400"/>
          <p14:tracePt t="86549" x="828675" y="3200400"/>
          <p14:tracePt t="86566" x="819150" y="3200400"/>
          <p14:tracePt t="86680" x="819150" y="3209925"/>
          <p14:tracePt t="86692" x="828675" y="3209925"/>
          <p14:tracePt t="86893" x="838200" y="3209925"/>
          <p14:tracePt t="86914" x="847725" y="3219450"/>
          <p14:tracePt t="86920" x="857250" y="3219450"/>
          <p14:tracePt t="86921" x="866775" y="3219450"/>
          <p14:tracePt t="86932" x="904875" y="3219450"/>
          <p14:tracePt t="86948" x="933450" y="3219450"/>
          <p14:tracePt t="86965" x="981075" y="3219450"/>
          <p14:tracePt t="86982" x="1066800" y="3219450"/>
          <p14:tracePt t="86999" x="1162050" y="3209925"/>
          <p14:tracePt t="87015" x="1228725" y="3209925"/>
          <p14:tracePt t="87032" x="1295400" y="3209925"/>
          <p14:tracePt t="87049" x="1419225" y="3209925"/>
          <p14:tracePt t="87066" x="1533525" y="3209925"/>
          <p14:tracePt t="87082" x="1800225" y="3209925"/>
          <p14:tracePt t="87098" x="2066925" y="3200400"/>
          <p14:tracePt t="87116" x="2190750" y="3200400"/>
          <p14:tracePt t="87132" x="2295525" y="3200400"/>
          <p14:tracePt t="87148" x="2486025" y="3200400"/>
          <p14:tracePt t="87165" x="2543175" y="3200400"/>
          <p14:tracePt t="87182" x="2628900" y="3219450"/>
          <p14:tracePt t="87198" x="2743200" y="3228975"/>
          <p14:tracePt t="87215" x="2790825" y="3228975"/>
          <p14:tracePt t="87232" x="2819400" y="3238500"/>
          <p14:tracePt t="87249" x="2838450" y="3238500"/>
          <p14:tracePt t="87265" x="2857500" y="3238500"/>
          <p14:tracePt t="87282" x="2867025" y="3238500"/>
          <p14:tracePt t="87299" x="2914650" y="3238500"/>
          <p14:tracePt t="87315" x="2952750" y="3238500"/>
          <p14:tracePt t="87332" x="2971800" y="3238500"/>
          <p14:tracePt t="87349" x="2990850" y="3238500"/>
          <p14:tracePt t="87815" x="2990850" y="3248025"/>
          <p14:tracePt t="88462" x="2990850" y="3257550"/>
          <p14:tracePt t="88513" x="2981325" y="3267075"/>
          <p14:tracePt t="88525" x="2971800" y="3267075"/>
          <p14:tracePt t="88542" x="2971800" y="3276600"/>
          <p14:tracePt t="88550" x="2962275" y="3276600"/>
          <p14:tracePt t="88556" x="2943225" y="3286125"/>
          <p14:tracePt t="88564" x="2933700" y="3295650"/>
          <p14:tracePt t="88581" x="2924175" y="3343275"/>
          <p14:tracePt t="88598" x="3114675" y="3638550"/>
          <p14:tracePt t="88615" x="3419475" y="3905250"/>
          <p14:tracePt t="88631" x="3867150" y="4191000"/>
          <p14:tracePt t="88648" x="4191000" y="4371975"/>
          <p14:tracePt t="88666" x="4362450" y="4514850"/>
          <p14:tracePt t="88666" x="4448175" y="4591050"/>
          <p14:tracePt t="88682" x="4619625" y="4714875"/>
          <p14:tracePt t="88698" x="4838700" y="4867275"/>
          <p14:tracePt t="88715" x="4914900" y="4914900"/>
          <p14:tracePt t="88732" x="4924425" y="4924425"/>
          <p14:tracePt t="88932" x="4933950" y="4924425"/>
          <p14:tracePt t="88936" x="4991100" y="4924425"/>
          <p14:tracePt t="88947" x="5276850" y="4981575"/>
          <p14:tracePt t="88949" x="5638800" y="5057775"/>
          <p14:tracePt t="88965" x="5981700" y="5105400"/>
          <p14:tracePt t="88981" x="6257925" y="5105400"/>
          <p14:tracePt t="88997" x="6429375" y="5029200"/>
          <p14:tracePt t="89015" x="6600825" y="4943475"/>
          <p14:tracePt t="89031" x="6819900" y="4810125"/>
          <p14:tracePt t="89048" x="6981825" y="4724400"/>
          <p14:tracePt t="89065" x="7048500" y="4695825"/>
          <p14:tracePt t="89081" x="7077075" y="4686300"/>
          <p14:tracePt t="89310" x="7086600" y="4676775"/>
          <p14:tracePt t="89315" x="7105650" y="4657725"/>
          <p14:tracePt t="89319" x="7143750" y="4629150"/>
          <p14:tracePt t="89336" x="7343775" y="4524375"/>
          <p14:tracePt t="89337" x="7610475" y="4381500"/>
          <p14:tracePt t="89347" x="7877175" y="4276725"/>
          <p14:tracePt t="89364" x="8048625" y="4210050"/>
          <p14:tracePt t="89381" x="8124825" y="4171950"/>
          <p14:tracePt t="89398" x="8134350" y="4171950"/>
          <p14:tracePt t="89458" x="8124825" y="4171950"/>
          <p14:tracePt t="89482" x="8115300" y="4171950"/>
          <p14:tracePt t="89492" x="8105775" y="4171950"/>
          <p14:tracePt t="89504" x="8096250" y="4181475"/>
          <p14:tracePt t="89517" x="8086725" y="4181475"/>
          <p14:tracePt t="89519" x="8067675" y="4200525"/>
          <p14:tracePt t="89531" x="8058150" y="4229100"/>
          <p14:tracePt t="89548" x="8001000" y="4362450"/>
          <p14:tracePt t="89564" x="7924800" y="4505325"/>
          <p14:tracePt t="89581" x="7886700" y="4638675"/>
          <p14:tracePt t="89598" x="7839075" y="4876800"/>
          <p14:tracePt t="89614" x="7791450" y="5124450"/>
          <p14:tracePt t="89631" x="7772400" y="5324475"/>
          <p14:tracePt t="89648" x="7753350" y="5543550"/>
          <p14:tracePt t="89664" x="7734300" y="5619750"/>
          <p14:tracePt t="89681" x="7734300" y="5638800"/>
          <p14:tracePt t="89698" x="7724775" y="5648325"/>
          <p14:tracePt t="89714" x="7724775" y="5657850"/>
          <p14:tracePt t="89731" x="7715250" y="5638800"/>
          <p14:tracePt t="89747" x="7715250" y="5524500"/>
          <p14:tracePt t="89764" x="7715250" y="5162550"/>
          <p14:tracePt t="89781" x="7715250" y="4552950"/>
          <p14:tracePt t="89798" x="7686675" y="4191000"/>
          <p14:tracePt t="89814" x="7629525" y="3867150"/>
          <p14:tracePt t="89831" x="7600950" y="3771900"/>
          <p14:tracePt t="89848" x="7591425" y="3762375"/>
          <p14:tracePt t="89864" x="7581900" y="3752850"/>
          <p14:tracePt t="89881" x="7543800" y="3790950"/>
          <p14:tracePt t="89898" x="7477125" y="3943350"/>
          <p14:tracePt t="89914" x="7353300" y="4324350"/>
          <p14:tracePt t="89931" x="7296150" y="4572000"/>
          <p14:tracePt t="89948" x="7191375" y="4905375"/>
          <p14:tracePt t="89964" x="7143750" y="5029200"/>
          <p14:tracePt t="89981" x="7105650" y="5095875"/>
          <p14:tracePt t="89997" x="7086600" y="5114925"/>
          <p14:tracePt t="90036" x="7077075" y="5114925"/>
          <p14:tracePt t="90359" x="7058025" y="5153025"/>
          <p14:tracePt t="90363" x="7048500" y="5200650"/>
          <p14:tracePt t="90369" x="7029450" y="5314950"/>
          <p14:tracePt t="90380" x="7029450" y="5438775"/>
          <p14:tracePt t="90398" x="7019925" y="5534025"/>
          <p14:tracePt t="90414" x="7010400" y="5591175"/>
          <p14:tracePt t="90431" x="7000875" y="5657850"/>
          <p14:tracePt t="90447" x="7000875" y="5676900"/>
          <p14:tracePt t="90501" x="7000875" y="5686425"/>
          <p14:tracePt t="90533" x="7000875" y="5695950"/>
          <p14:tracePt t="90550" x="7000875" y="5705475"/>
          <p14:tracePt t="90557" x="6991350" y="5715000"/>
          <p14:tracePt t="90564" x="6981825" y="5724525"/>
          <p14:tracePt t="90565" x="6962775" y="5743575"/>
          <p14:tracePt t="90580" x="6934200" y="5772150"/>
          <p14:tracePt t="90597" x="6915150" y="5781675"/>
          <p14:tracePt t="90614" x="6905625" y="5781675"/>
          <p14:tracePt t="90630" x="6896100" y="5772150"/>
          <p14:tracePt t="90647" x="6896100" y="5762625"/>
          <p14:tracePt t="90664" x="6905625" y="5676900"/>
          <p14:tracePt t="90680" x="6991350" y="5429250"/>
          <p14:tracePt t="90698" x="7086600" y="5200650"/>
          <p14:tracePt t="90714" x="7181850" y="5038725"/>
          <p14:tracePt t="90731" x="7267575" y="4924425"/>
          <p14:tracePt t="90747" x="7286625" y="4905375"/>
          <p14:tracePt t="90801" x="7277100" y="4905375"/>
          <p14:tracePt t="90808" x="7267575" y="4914900"/>
          <p14:tracePt t="90814" x="7258050" y="4933950"/>
          <p14:tracePt t="90815" x="7239000" y="4953000"/>
          <p14:tracePt t="90831" x="7210425" y="4972050"/>
          <p14:tracePt t="90847" x="7210425" y="4981575"/>
          <p14:tracePt t="90896" x="7200900" y="4981575"/>
          <p14:tracePt t="90909" x="7200900" y="4972050"/>
          <p14:tracePt t="90918" x="7200900" y="4962525"/>
          <p14:tracePt t="90930" x="7200900" y="4933950"/>
          <p14:tracePt t="90932" x="7200900" y="4914900"/>
          <p14:tracePt t="90947" x="7219950" y="4848225"/>
          <p14:tracePt t="90964" x="7248525" y="4791075"/>
          <p14:tracePt t="90981" x="7258050" y="4781550"/>
          <p14:tracePt t="90997" x="7277100" y="4762500"/>
          <p14:tracePt t="91415" x="7277100" y="4752975"/>
          <p14:tracePt t="92022" x="7277100" y="4772025"/>
          <p14:tracePt t="92035" x="7258050" y="4810125"/>
          <p14:tracePt t="92036" x="7200900" y="4943475"/>
          <p14:tracePt t="92046" x="7077075" y="5295900"/>
          <p14:tracePt t="92063" x="7000875" y="5524500"/>
          <p14:tracePt t="92080" x="6877050" y="5867400"/>
          <p14:tracePt t="92080" x="6838950" y="5962650"/>
          <p14:tracePt t="92097" x="6781800" y="6124575"/>
          <p14:tracePt t="92113" x="6743700" y="6210300"/>
          <p14:tracePt t="92130" x="6724650" y="6257925"/>
          <p14:tracePt t="92147" x="6724650" y="6267450"/>
          <p14:tracePt t="92883" x="6724650" y="6257925"/>
          <p14:tracePt t="92888" x="6715125" y="6238875"/>
          <p14:tracePt t="92895" x="6657975" y="6172200"/>
          <p14:tracePt t="92898" x="6067425" y="5781675"/>
          <p14:tracePt t="92912" x="5286375" y="5467350"/>
          <p14:tracePt t="92929" x="4143375" y="5219700"/>
          <p14:tracePt t="92946" x="3248025" y="5162550"/>
          <p14:tracePt t="92963" x="2857500" y="5133975"/>
          <p14:tracePt t="92979" x="2495550" y="5133975"/>
          <p14:tracePt t="92996" x="2324100" y="5133975"/>
          <p14:tracePt t="93013" x="2266950" y="5114925"/>
          <p14:tracePt t="93030" x="2247900" y="5105400"/>
          <p14:tracePt t="93046" x="2247900" y="5095875"/>
          <p14:tracePt t="93223" x="2238375" y="5095875"/>
          <p14:tracePt t="93229" x="2228850" y="5086350"/>
          <p14:tracePt t="93233" x="2124075" y="5010150"/>
          <p14:tracePt t="93242" x="1943100" y="4876800"/>
          <p14:tracePt t="93245" x="1466850" y="4514850"/>
          <p14:tracePt t="93262" x="1228725" y="4333875"/>
          <p14:tracePt t="93279" x="1085850" y="4210050"/>
          <p14:tracePt t="93296" x="1047750" y="4171950"/>
          <p14:tracePt t="93312" x="1038225" y="4162425"/>
          <p14:tracePt t="93329" x="1038225" y="4152900"/>
          <p14:tracePt t="93374" x="1028700" y="4152900"/>
          <p14:tracePt t="93424" x="1028700" y="4143375"/>
          <p14:tracePt t="93444" x="1028700" y="4133850"/>
          <p14:tracePt t="93457" x="1038225" y="4133850"/>
          <p14:tracePt t="93467" x="1038225" y="4124325"/>
          <p14:tracePt t="93585" x="1038225" y="4114800"/>
          <p14:tracePt t="93601" x="1047750" y="4114800"/>
          <p14:tracePt t="93802" x="1057275" y="4114800"/>
          <p14:tracePt t="93826" x="1066800" y="4105275"/>
          <p14:tracePt t="93842" x="1076325" y="4105275"/>
          <p14:tracePt t="93848" x="1076325" y="4095750"/>
          <p14:tracePt t="93876" x="1085850" y="4086225"/>
          <p14:tracePt t="93893" x="1095375" y="4086225"/>
          <p14:tracePt t="94043" x="1095375" y="4076700"/>
          <p14:tracePt t="94167" x="1095375" y="4067175"/>
          <p14:tracePt t="94196" x="1095375" y="4057650"/>
          <p14:tracePt t="94218" x="1095375" y="4048125"/>
          <p14:tracePt t="94273" x="1095375" y="4038600"/>
          <p14:tracePt t="94310" x="1104900" y="4029075"/>
          <p14:tracePt t="94320" x="1114425" y="4019550"/>
          <p14:tracePt t="94328" x="1123950" y="4019550"/>
          <p14:tracePt t="94331" x="1162050" y="4000500"/>
          <p14:tracePt t="94345" x="1200150" y="3990975"/>
          <p14:tracePt t="94362" x="1314450" y="3971925"/>
          <p14:tracePt t="94379" x="1447800" y="3971925"/>
          <p14:tracePt t="94396" x="1552575" y="3971925"/>
          <p14:tracePt t="94412" x="1609725" y="3971925"/>
          <p14:tracePt t="94430" x="1638300" y="3962400"/>
          <p14:tracePt t="94445" x="1666875" y="3962400"/>
          <p14:tracePt t="94484" x="1676400" y="3962400"/>
          <p14:tracePt t="94554" x="1666875" y="3962400"/>
          <p14:tracePt t="94559" x="1647825" y="3962400"/>
          <p14:tracePt t="94563" x="1600200" y="3962400"/>
          <p14:tracePt t="94569" x="1543050" y="3962400"/>
          <p14:tracePt t="94578" x="1419225" y="3962400"/>
          <p14:tracePt t="94595" x="1352550" y="3962400"/>
          <p14:tracePt t="94611" x="1323975" y="3962400"/>
          <p14:tracePt t="94699" x="1352550" y="3962400"/>
          <p14:tracePt t="94703" x="1390650" y="3962400"/>
          <p14:tracePt t="94712" x="1552575" y="3952875"/>
          <p14:tracePt t="94717" x="1733550" y="3952875"/>
          <p14:tracePt t="94728" x="1847850" y="3952875"/>
          <p14:tracePt t="94745" x="1971675" y="3952875"/>
          <p14:tracePt t="94762" x="2009775" y="3943350"/>
          <p14:tracePt t="94779" x="2019300" y="3943350"/>
          <p14:tracePt t="94795" x="2028825" y="3943350"/>
          <p14:tracePt t="94875" x="2019300" y="3943350"/>
          <p14:tracePt t="94879" x="1990725" y="3933825"/>
          <p14:tracePt t="94895" x="1924050" y="3933825"/>
          <p14:tracePt t="94911" x="1838325" y="3924300"/>
          <p14:tracePt t="94913" x="1752600" y="3924300"/>
          <p14:tracePt t="94928" x="1685925" y="3924300"/>
          <p14:tracePt t="94945" x="1638300" y="3924300"/>
          <p14:tracePt t="94962" x="1590675" y="3924300"/>
          <p14:tracePt t="94978" x="1571625" y="3924300"/>
          <p14:tracePt t="95034" x="1609725" y="3924300"/>
          <p14:tracePt t="95041" x="1676400" y="3924300"/>
          <p14:tracePt t="95045" x="1771650" y="3924300"/>
          <p14:tracePt t="95047" x="1895475" y="3924300"/>
          <p14:tracePt t="95062" x="1990725" y="3924300"/>
          <p14:tracePt t="95079" x="2038350" y="3924300"/>
          <p14:tracePt t="95095" x="2047875" y="3924300"/>
          <p14:tracePt t="95145" x="2028825" y="3924300"/>
          <p14:tracePt t="95156" x="2019300" y="3924300"/>
          <p14:tracePt t="95161" x="1990725" y="3924300"/>
          <p14:tracePt t="95163" x="1933575" y="3924300"/>
          <p14:tracePt t="95179" x="1724025" y="3924300"/>
          <p14:tracePt t="95195" x="1590675" y="3943350"/>
          <p14:tracePt t="95212" x="1419225" y="3962400"/>
          <p14:tracePt t="95212" x="1323975" y="3990975"/>
          <p14:tracePt t="95229" x="1238250" y="4000500"/>
          <p14:tracePt t="95245" x="1190625" y="4010025"/>
          <p14:tracePt t="95262" x="1181100" y="4019550"/>
          <p14:tracePt t="95278" x="1171575" y="4019550"/>
          <p14:tracePt t="95331" x="1181100" y="4019550"/>
          <p14:tracePt t="95336" x="1190625" y="4019550"/>
          <p14:tracePt t="95345" x="1209675" y="4010025"/>
          <p14:tracePt t="95347" x="1295400" y="4000500"/>
          <p14:tracePt t="95362" x="1362075" y="4000500"/>
          <p14:tracePt t="95379" x="1419225" y="3981450"/>
          <p14:tracePt t="95395" x="1428750" y="3981450"/>
          <p14:tracePt t="95412" x="1438275" y="3981450"/>
          <p14:tracePt t="95456" x="1428750" y="3981450"/>
          <p14:tracePt t="95461" x="1419225" y="3981450"/>
          <p14:tracePt t="95467" x="1381125" y="3971925"/>
          <p14:tracePt t="95478" x="1295400" y="3971925"/>
          <p14:tracePt t="95495" x="1200150" y="3981450"/>
          <p14:tracePt t="95512" x="1133475" y="3990975"/>
          <p14:tracePt t="95528" x="1104900" y="4000500"/>
          <p14:tracePt t="95545" x="1085850" y="4000500"/>
          <p14:tracePt t="97857" x="1085850" y="4010025"/>
          <p14:tracePt t="97866" x="1076325" y="4010025"/>
          <p14:tracePt t="97867" x="1066800" y="4019550"/>
          <p14:tracePt t="97877" x="1066800" y="4038600"/>
          <p14:tracePt t="97893" x="1066800" y="4076700"/>
          <p14:tracePt t="97910" x="1066800" y="4114800"/>
          <p14:tracePt t="97927" x="1114425" y="4238625"/>
          <p14:tracePt t="97944" x="1162050" y="4333875"/>
          <p14:tracePt t="97960" x="1209675" y="4448175"/>
          <p14:tracePt t="97977" x="1228725" y="4495800"/>
          <p14:tracePt t="97994" x="1238250" y="4514850"/>
          <p14:tracePt t="98011" x="1238250" y="4524375"/>
          <p14:tracePt t="98066" x="1238250" y="4533900"/>
          <p14:tracePt t="98142" x="1247775" y="4533900"/>
          <p14:tracePt t="118238" x="1247775" y="4543425"/>
          <p14:tracePt t="118249" x="1238250" y="4552950"/>
          <p14:tracePt t="118253" x="1238250" y="4562475"/>
          <p14:tracePt t="118259" x="1238250" y="4581525"/>
          <p14:tracePt t="118269" x="1238250" y="4619625"/>
          <p14:tracePt t="118286" x="1257300" y="4676775"/>
          <p14:tracePt t="118303" x="1285875" y="4733925"/>
          <p14:tracePt t="118320" x="1304925" y="4781550"/>
          <p14:tracePt t="118336" x="1362075" y="4857750"/>
          <p14:tracePt t="118353" x="1419225" y="4905375"/>
          <p14:tracePt t="118369" x="1447800" y="4933950"/>
          <p14:tracePt t="118386" x="1485900" y="4981575"/>
          <p14:tracePt t="118403" x="1524000" y="5029200"/>
          <p14:tracePt t="118419" x="1562100" y="5067300"/>
          <p14:tracePt t="118436" x="1609725" y="5095875"/>
          <p14:tracePt t="118453" x="1666875" y="5133975"/>
          <p14:tracePt t="118469" x="1685925" y="5143500"/>
          <p14:tracePt t="118486" x="1714500" y="5143500"/>
          <p14:tracePt t="118503" x="1733550" y="5143500"/>
          <p14:tracePt t="118519" x="1743075" y="5143500"/>
          <p14:tracePt t="118536" x="1762125" y="5143500"/>
          <p14:tracePt t="118553" x="1790700" y="5133975"/>
          <p14:tracePt t="118569" x="1800225" y="5124450"/>
          <p14:tracePt t="118587" x="1809750" y="5124450"/>
          <p14:tracePt t="118603" x="1809750" y="5114925"/>
          <p14:tracePt t="118619" x="1809750" y="5105400"/>
          <p14:tracePt t="118636" x="1809750" y="5057775"/>
          <p14:tracePt t="118653" x="1752600" y="4991100"/>
          <p14:tracePt t="118669" x="1714500" y="4953000"/>
          <p14:tracePt t="118686" x="1647825" y="4905375"/>
          <p14:tracePt t="118703" x="1571625" y="4876800"/>
          <p14:tracePt t="118719" x="1514475" y="4876800"/>
          <p14:tracePt t="118736" x="1447800" y="4876800"/>
          <p14:tracePt t="118753" x="1428750" y="4876800"/>
          <p14:tracePt t="118769" x="1390650" y="4886325"/>
          <p14:tracePt t="118786" x="1343025" y="4914900"/>
          <p14:tracePt t="118803" x="1314450" y="4943475"/>
          <p14:tracePt t="118820" x="1285875" y="4981575"/>
          <p14:tracePt t="118836" x="1266825" y="5038725"/>
          <p14:tracePt t="118853" x="1276350" y="5095875"/>
          <p14:tracePt t="118870" x="1323975" y="5133975"/>
          <p14:tracePt t="118886" x="1390650" y="5181600"/>
          <p14:tracePt t="118903" x="1457325" y="5219700"/>
          <p14:tracePt t="118919" x="1533525" y="5238750"/>
          <p14:tracePt t="118936" x="1628775" y="5238750"/>
          <p14:tracePt t="118952" x="1743075" y="5238750"/>
          <p14:tracePt t="118969" x="1895475" y="5200650"/>
          <p14:tracePt t="118986" x="2038350" y="5172075"/>
          <p14:tracePt t="119003" x="2114550" y="5153025"/>
          <p14:tracePt t="119019" x="2190750" y="5114925"/>
          <p14:tracePt t="119036" x="2266950" y="5048250"/>
          <p14:tracePt t="119053" x="2295525" y="4991100"/>
          <p14:tracePt t="119069" x="2295525" y="4953000"/>
          <p14:tracePt t="119086" x="2295525" y="4867275"/>
          <p14:tracePt t="119103" x="2276475" y="4781550"/>
          <p14:tracePt t="119119" x="2209800" y="4695825"/>
          <p14:tracePt t="119137" x="2114550" y="4610100"/>
          <p14:tracePt t="119153" x="1905000" y="4514850"/>
          <p14:tracePt t="119170" x="1714500" y="4495800"/>
          <p14:tracePt t="119187" x="1609725" y="4495800"/>
          <p14:tracePt t="119204" x="1447800" y="4524375"/>
          <p14:tracePt t="119220" x="1304925" y="4562475"/>
          <p14:tracePt t="119237" x="1257300" y="4581525"/>
          <p14:tracePt t="119253" x="1200150" y="4629150"/>
          <p14:tracePt t="119270" x="1152525" y="4714875"/>
          <p14:tracePt t="119287" x="1133475" y="4752975"/>
          <p14:tracePt t="119303" x="1152525" y="4876800"/>
          <p14:tracePt t="119320" x="1257300" y="5067300"/>
          <p14:tracePt t="119337" x="1343025" y="5143500"/>
          <p14:tracePt t="119354" x="1628775" y="5295900"/>
          <p14:tracePt t="119370" x="1914525" y="5391150"/>
          <p14:tracePt t="119387" x="2133600" y="5429250"/>
          <p14:tracePt t="119404" x="2438400" y="5419725"/>
          <p14:tracePt t="119420" x="2609850" y="5372100"/>
          <p14:tracePt t="119437" x="2657475" y="5353050"/>
          <p14:tracePt t="119453" x="2686050" y="5324475"/>
          <p14:tracePt t="119470" x="2724150" y="5143500"/>
          <p14:tracePt t="119486" x="2714625" y="4991100"/>
          <p14:tracePt t="119503" x="2590800" y="4724400"/>
          <p14:tracePt t="119520" x="2400300" y="4552950"/>
          <p14:tracePt t="119537" x="2257425" y="4467225"/>
          <p14:tracePt t="119553" x="1981200" y="4381500"/>
          <p14:tracePt t="119570" x="1704975" y="4381500"/>
          <p14:tracePt t="119587" x="1485900" y="4400550"/>
          <p14:tracePt t="119604" x="1266825" y="4457700"/>
          <p14:tracePt t="119620" x="1162050" y="4514850"/>
          <p14:tracePt t="119637" x="942975" y="4657725"/>
          <p14:tracePt t="119653" x="876300" y="4743450"/>
          <p14:tracePt t="119670" x="857250" y="4800600"/>
          <p14:tracePt t="119687" x="847725" y="4943475"/>
          <p14:tracePt t="119703" x="895350" y="5067300"/>
          <p14:tracePt t="119703" x="962025" y="5133975"/>
          <p14:tracePt t="119720" x="1104900" y="5248275"/>
          <p14:tracePt t="119737" x="1295400" y="5372100"/>
          <p14:tracePt t="119753" x="1485900" y="5457825"/>
          <p14:tracePt t="119770" x="1771650" y="5486400"/>
          <p14:tracePt t="119787" x="2047875" y="5429250"/>
          <p14:tracePt t="119803" x="2190750" y="5391150"/>
          <p14:tracePt t="119820" x="2276475" y="5334000"/>
          <p14:tracePt t="119837" x="2295525" y="5248275"/>
          <p14:tracePt t="119853" x="2286000" y="5038725"/>
          <p14:tracePt t="119870" x="2190750" y="4676775"/>
          <p14:tracePt t="119887" x="2066925" y="4448175"/>
          <p14:tracePt t="119903" x="1905000" y="4305300"/>
          <p14:tracePt t="119920" x="1752600" y="4210050"/>
          <p14:tracePt t="119937" x="1628775" y="4181475"/>
          <p14:tracePt t="119953" x="1381125" y="4171950"/>
          <p14:tracePt t="119970" x="1152525" y="4238625"/>
          <p14:tracePt t="119987" x="962025" y="4324350"/>
          <p14:tracePt t="120003" x="790575" y="4438650"/>
          <p14:tracePt t="120020" x="685800" y="4543425"/>
          <p14:tracePt t="120037" x="609600" y="4657725"/>
          <p14:tracePt t="120053" x="619125" y="4848225"/>
          <p14:tracePt t="120070" x="723900" y="5019675"/>
          <p14:tracePt t="120087" x="1028700" y="5210175"/>
          <p14:tracePt t="120087" x="1209675" y="5267325"/>
          <p14:tracePt t="120104" x="1476375" y="5305425"/>
          <p14:tracePt t="120120" x="1781175" y="5324475"/>
          <p14:tracePt t="120137" x="2171700" y="5295900"/>
          <p14:tracePt t="120153" x="2438400" y="5248275"/>
          <p14:tracePt t="120170" x="2514600" y="5210175"/>
          <p14:tracePt t="120186" x="2609850" y="5105400"/>
          <p14:tracePt t="120203" x="2628900" y="5010150"/>
          <p14:tracePt t="120203" x="2628900" y="4953000"/>
          <p14:tracePt t="120220" x="2609850" y="4829175"/>
          <p14:tracePt t="120236" x="2505075" y="4619625"/>
          <p14:tracePt t="120253" x="2457450" y="4552950"/>
          <p14:tracePt t="120270" x="2314575" y="4476750"/>
          <p14:tracePt t="120286" x="2190750" y="4457700"/>
          <p14:tracePt t="120303" x="2152650" y="4457700"/>
          <p14:tracePt t="120320" x="2057400" y="4476750"/>
          <p14:tracePt t="120336" x="1933575" y="4591050"/>
          <p14:tracePt t="120353" x="1828800" y="4762500"/>
          <p14:tracePt t="120370" x="1809750" y="4829175"/>
          <p14:tracePt t="120386" x="1809750" y="4924425"/>
          <p14:tracePt t="120403" x="1933575" y="5181600"/>
          <p14:tracePt t="120420" x="2105025" y="5276850"/>
          <p14:tracePt t="120436" x="2295525" y="5334000"/>
          <p14:tracePt t="120453" x="2638425" y="5362575"/>
          <p14:tracePt t="120453" x="2705100" y="5362575"/>
          <p14:tracePt t="120470" x="2876550" y="5286375"/>
          <p14:tracePt t="120486" x="2990850" y="5219700"/>
          <p14:tracePt t="120503" x="3048000" y="5095875"/>
          <p14:tracePt t="120520" x="3038475" y="4800600"/>
          <p14:tracePt t="120537" x="2924175" y="4552950"/>
          <p14:tracePt t="120553" x="2771775" y="4333875"/>
          <p14:tracePt t="120570" x="2628900" y="4248150"/>
          <p14:tracePt t="120586" x="2428875" y="4191000"/>
          <p14:tracePt t="120603" x="2152650" y="4181475"/>
          <p14:tracePt t="120620" x="1847850" y="4248150"/>
          <p14:tracePt t="120636" x="1666875" y="4324350"/>
          <p14:tracePt t="120653" x="1390650" y="4505325"/>
          <p14:tracePt t="120669" x="1219200" y="4724400"/>
          <p14:tracePt t="120686" x="1190625" y="4829175"/>
          <p14:tracePt t="120703" x="1171575" y="5057775"/>
          <p14:tracePt t="120720" x="1171575" y="5162550"/>
          <p14:tracePt t="120736" x="1238250" y="5295900"/>
          <p14:tracePt t="120753" x="1371600" y="5410200"/>
          <p14:tracePt t="120769" x="1619250" y="5476875"/>
          <p14:tracePt t="120786" x="1952625" y="5438775"/>
          <p14:tracePt t="120803" x="2124075" y="5372100"/>
          <p14:tracePt t="120819" x="2247900" y="5286375"/>
          <p14:tracePt t="120836" x="2295525" y="5105400"/>
          <p14:tracePt t="120853" x="2276475" y="4895850"/>
          <p14:tracePt t="120869" x="2190750" y="4657725"/>
          <p14:tracePt t="120886" x="2095500" y="4524375"/>
          <p14:tracePt t="120903" x="2038350" y="4486275"/>
          <p14:tracePt t="120920" x="1962150" y="4457700"/>
          <p14:tracePt t="120936" x="1857375" y="4467225"/>
          <p14:tracePt t="120953" x="1733550" y="4552950"/>
          <p14:tracePt t="120970" x="1533525" y="4686300"/>
          <p14:tracePt t="120986" x="1466850" y="4752975"/>
          <p14:tracePt t="121003" x="1438275" y="4791075"/>
          <p14:tracePt t="121019" x="1419225" y="4886325"/>
          <p14:tracePt t="121036" x="1447800" y="5067300"/>
          <p14:tracePt t="121053" x="1628775" y="5248275"/>
          <p14:tracePt t="121070" x="1800225" y="5353050"/>
          <p14:tracePt t="121086" x="2019300" y="5400675"/>
          <p14:tracePt t="121103" x="2257425" y="5353050"/>
          <p14:tracePt t="121120" x="2371725" y="5267325"/>
          <p14:tracePt t="121136" x="2457450" y="5133975"/>
          <p14:tracePt t="121153" x="2438400" y="4867275"/>
          <p14:tracePt t="121170" x="2352675" y="4695825"/>
          <p14:tracePt t="121186" x="2190750" y="4457700"/>
          <p14:tracePt t="121203" x="2028825" y="4352925"/>
          <p14:tracePt t="121219" x="1933575" y="4343400"/>
          <p14:tracePt t="121236" x="1743075" y="4362450"/>
          <p14:tracePt t="121253" x="1485900" y="4533900"/>
          <p14:tracePt t="121270" x="1381125" y="4610100"/>
          <p14:tracePt t="121286" x="1314450" y="4657725"/>
          <p14:tracePt t="121303" x="1295400" y="4705350"/>
          <p14:tracePt t="121303" x="1295400" y="4733925"/>
          <p14:tracePt t="121320" x="1400175" y="4876800"/>
          <p14:tracePt t="121336" x="1543050" y="5010150"/>
          <p14:tracePt t="121353" x="1885950" y="5133975"/>
          <p14:tracePt t="121369" x="2286000" y="5200650"/>
          <p14:tracePt t="121386" x="2466975" y="5200650"/>
          <p14:tracePt t="121403" x="2571750" y="5191125"/>
          <p14:tracePt t="121419" x="2600325" y="5143500"/>
          <p14:tracePt t="121436" x="2600325" y="5029200"/>
          <p14:tracePt t="121453" x="2505075" y="4762500"/>
          <p14:tracePt t="121469" x="2324100" y="4476750"/>
          <p14:tracePt t="121486" x="2171700" y="4343400"/>
          <p14:tracePt t="121502" x="2000250" y="4286250"/>
          <p14:tracePt t="121519" x="1781175" y="4286250"/>
          <p14:tracePt t="121536" x="1666875" y="4333875"/>
          <p14:tracePt t="121553" x="1457325" y="4486275"/>
          <p14:tracePt t="121569" x="1362075" y="4600575"/>
          <p14:tracePt t="121586" x="1314450" y="4686300"/>
          <p14:tracePt t="121603" x="1314450" y="4829175"/>
          <p14:tracePt t="121619" x="1543050" y="5076825"/>
          <p14:tracePt t="121636" x="1714500" y="5181600"/>
          <p14:tracePt t="121652" x="1924050" y="5248275"/>
          <p14:tracePt t="121669" x="2276475" y="5238750"/>
          <p14:tracePt t="121686" x="2457450" y="5181600"/>
          <p14:tracePt t="121702" x="2552700" y="5124450"/>
          <p14:tracePt t="121719" x="2619375" y="4991100"/>
          <p14:tracePt t="121736" x="2628900" y="4819650"/>
          <p14:tracePt t="121752" x="2609850" y="4686300"/>
          <p14:tracePt t="121752" x="2590800" y="4629150"/>
          <p14:tracePt t="121769" x="2476500" y="4486275"/>
          <p14:tracePt t="121786" x="2400300" y="4457700"/>
          <p14:tracePt t="121802" x="2295525" y="4448175"/>
          <p14:tracePt t="121819" x="2085975" y="4514850"/>
          <p14:tracePt t="121836" x="1885950" y="4638675"/>
          <p14:tracePt t="121852" x="1828800" y="4695825"/>
          <p14:tracePt t="121869" x="1714500" y="4876800"/>
          <p14:tracePt t="121886" x="1685925" y="4981575"/>
          <p14:tracePt t="121902" x="1685925" y="5019675"/>
          <p14:tracePt t="121919" x="1685925" y="5067300"/>
          <p14:tracePt t="121936" x="1704975" y="5086350"/>
          <p14:tracePt t="121952" x="1704975" y="5095875"/>
          <p14:tracePt t="121969" x="1714500" y="5095875"/>
          <p14:tracePt t="122217" x="1714500" y="5105400"/>
          <p14:tracePt t="122495" x="1724025" y="5105400"/>
          <p14:tracePt t="122811" x="1724025" y="5124450"/>
          <p14:tracePt t="122819" x="1724025" y="5133975"/>
          <p14:tracePt t="122823" x="1724025" y="5153025"/>
          <p14:tracePt t="122835" x="1724025" y="5210175"/>
          <p14:tracePt t="122836" x="1752600" y="5324475"/>
          <p14:tracePt t="122852" x="1790700" y="5514975"/>
          <p14:tracePt t="122868" x="1790700" y="5657850"/>
          <p14:tracePt t="122885" x="1781175" y="5791200"/>
          <p14:tracePt t="122902" x="1743075" y="5934075"/>
          <p14:tracePt t="122918" x="1666875" y="6048375"/>
          <p14:tracePt t="122935" x="1590675" y="6134100"/>
          <p14:tracePt t="122952" x="1495425" y="6219825"/>
          <p14:tracePt t="122968" x="1438275" y="6248400"/>
          <p14:tracePt t="122985" x="1390650" y="6257925"/>
          <p14:tracePt t="123002" x="1257300" y="6257925"/>
          <p14:tracePt t="123018" x="1162050" y="6257925"/>
          <p14:tracePt t="123035" x="1114425" y="6248400"/>
          <p14:tracePt t="123052" x="1076325" y="6238875"/>
          <p14:tracePt t="123068" x="1038225" y="6238875"/>
          <p14:tracePt t="123085" x="1028700" y="6229350"/>
          <p14:tracePt t="123102" x="1009650" y="6229350"/>
          <p14:tracePt t="123118" x="981075" y="6219825"/>
          <p14:tracePt t="123135" x="971550" y="6219825"/>
          <p14:tracePt t="123152" x="971550" y="6210300"/>
          <p14:tracePt t="123169" x="952500" y="6200775"/>
          <p14:tracePt t="123185" x="952500" y="6191250"/>
          <p14:tracePt t="123202" x="942975" y="6172200"/>
          <p14:tracePt t="123218" x="914400" y="6143625"/>
          <p14:tracePt t="123235" x="895350" y="6124575"/>
          <p14:tracePt t="123252" x="895350" y="6115050"/>
          <p14:tracePt t="123268" x="876300" y="6076950"/>
          <p14:tracePt t="123285" x="876300" y="6057900"/>
          <p14:tracePt t="123302" x="876300" y="6048375"/>
          <p14:tracePt t="123318" x="876300" y="6019800"/>
          <p14:tracePt t="123335" x="885825" y="5991225"/>
          <p14:tracePt t="123352" x="885825" y="5972175"/>
          <p14:tracePt t="123368" x="895350" y="5962650"/>
          <p14:tracePt t="123385" x="914400" y="5953125"/>
          <p14:tracePt t="123402" x="933450" y="5943600"/>
          <p14:tracePt t="123418" x="1019175" y="5905500"/>
          <p14:tracePt t="123418" x="1104900" y="5886450"/>
          <p14:tracePt t="123435" x="1381125" y="5819775"/>
          <p14:tracePt t="123452" x="1571625" y="5791200"/>
          <p14:tracePt t="123468" x="1724025" y="5791200"/>
          <p14:tracePt t="123485" x="1914525" y="5791200"/>
          <p14:tracePt t="123502" x="1990725" y="5810250"/>
          <p14:tracePt t="123518" x="2038350" y="5829300"/>
          <p14:tracePt t="123535" x="2095500" y="5895975"/>
          <p14:tracePt t="123551" x="2114550" y="5943600"/>
          <p14:tracePt t="123568" x="2124075" y="5962650"/>
          <p14:tracePt t="123585" x="2114550" y="6010275"/>
          <p14:tracePt t="123602" x="2085975" y="6057900"/>
          <p14:tracePt t="123618" x="2066925" y="6086475"/>
          <p14:tracePt t="123635" x="2028825" y="6105525"/>
          <p14:tracePt t="123652" x="1990725" y="6105525"/>
          <p14:tracePt t="123668" x="1962150" y="6086475"/>
          <p14:tracePt t="123685" x="1905000" y="6038850"/>
          <p14:tracePt t="123702" x="1857375" y="5981700"/>
          <p14:tracePt t="123718" x="1847850" y="5924550"/>
          <p14:tracePt t="123735" x="1847850" y="5791200"/>
          <p14:tracePt t="123752" x="1905000" y="5676900"/>
          <p14:tracePt t="123768" x="1981200" y="5629275"/>
          <p14:tracePt t="123785" x="2076450" y="5572125"/>
          <p14:tracePt t="123802" x="2143125" y="5562600"/>
          <p14:tracePt t="123818" x="2343150" y="5591175"/>
          <p14:tracePt t="123835" x="2419350" y="5629275"/>
          <p14:tracePt t="123835" x="2457450" y="5638800"/>
          <p14:tracePt t="123852" x="2514600" y="5676900"/>
          <p14:tracePt t="123868" x="2571750" y="5734050"/>
          <p14:tracePt t="123885" x="2590800" y="5781675"/>
          <p14:tracePt t="123901" x="2590800" y="5857875"/>
          <p14:tracePt t="123918" x="2533650" y="5915025"/>
          <p14:tracePt t="123935" x="2486025" y="5943600"/>
          <p14:tracePt t="123951" x="2276475" y="5981700"/>
          <p14:tracePt t="123968" x="2057400" y="5981700"/>
          <p14:tracePt t="123985" x="1924050" y="5972175"/>
          <p14:tracePt t="124001" x="1781175" y="5924550"/>
          <p14:tracePt t="124019" x="1733550" y="5867400"/>
          <p14:tracePt t="124035" x="1714500" y="5753100"/>
          <p14:tracePt t="124051" x="1800225" y="5486400"/>
          <p14:tracePt t="124068" x="1962150" y="5257800"/>
          <p14:tracePt t="124085" x="2124075" y="5067300"/>
          <p14:tracePt t="124101" x="2209800" y="5010150"/>
          <p14:tracePt t="124118" x="2247900" y="5000625"/>
          <p14:tracePt t="124135" x="2314575" y="5010150"/>
          <p14:tracePt t="124151" x="2390775" y="5076825"/>
          <p14:tracePt t="124168" x="2457450" y="5210175"/>
          <p14:tracePt t="124185" x="2505075" y="5353050"/>
          <p14:tracePt t="124201" x="2514600" y="5467350"/>
          <p14:tracePt t="124218" x="2505075" y="5534025"/>
          <p14:tracePt t="124235" x="2476500" y="5591175"/>
          <p14:tracePt t="124251" x="2447925" y="5619750"/>
          <p14:tracePt t="124268" x="2400300" y="5638800"/>
          <p14:tracePt t="124285" x="2371725" y="5638800"/>
          <p14:tracePt t="124301" x="2343150" y="5638800"/>
          <p14:tracePt t="124318" x="2314575" y="5629275"/>
          <p14:tracePt t="124335" x="2314575" y="5619750"/>
          <p14:tracePt t="124351" x="2305050" y="5600700"/>
          <p14:tracePt t="124368" x="2305050" y="5572125"/>
          <p14:tracePt t="124444" x="2305050" y="5562600"/>
          <p14:tracePt t="124458" x="2314575" y="5562600"/>
          <p14:tracePt t="125542" x="0" y="0"/>
        </p14:tracePtLst>
      </p14:laserTraceLst>
    </p:ext>
  </p:extLs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244" y="122238"/>
            <a:ext cx="7676156" cy="563562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removeFirst</a:t>
            </a:r>
            <a:r>
              <a:rPr lang="en-US" dirty="0" smtClean="0"/>
              <a:t>()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55330" y="914400"/>
            <a:ext cx="8712470" cy="1106652"/>
            <a:chOff x="442214" y="3998748"/>
            <a:chExt cx="8712470" cy="1106652"/>
          </a:xfrm>
        </p:grpSpPr>
        <p:grpSp>
          <p:nvGrpSpPr>
            <p:cNvPr id="5" name="Group 4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1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17" name="Rectangle 16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5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6" name="Rectangle 15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3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4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9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0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1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2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22" name="Rectangle 21"/>
          <p:cNvSpPr/>
          <p:nvPr/>
        </p:nvSpPr>
        <p:spPr>
          <a:xfrm>
            <a:off x="774311" y="278305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3" name="Line 26"/>
          <p:cNvSpPr>
            <a:spLocks noChangeShapeType="1"/>
          </p:cNvSpPr>
          <p:nvPr/>
        </p:nvSpPr>
        <p:spPr bwMode="auto">
          <a:xfrm flipH="1" flipV="1">
            <a:off x="1174420" y="1902705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000898" y="2779205"/>
            <a:ext cx="593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tail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5" name="Line 26"/>
          <p:cNvSpPr>
            <a:spLocks noChangeShapeType="1"/>
          </p:cNvSpPr>
          <p:nvPr/>
        </p:nvSpPr>
        <p:spPr bwMode="auto">
          <a:xfrm flipH="1" flipV="1">
            <a:off x="7262340" y="1981028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2187957" y="3699747"/>
            <a:ext cx="6879836" cy="1064505"/>
            <a:chOff x="2274841" y="4040895"/>
            <a:chExt cx="6879836" cy="1064505"/>
          </a:xfrm>
        </p:grpSpPr>
        <p:sp>
          <p:nvSpPr>
            <p:cNvPr id="43" name="Text Box 43"/>
            <p:cNvSpPr txBox="1">
              <a:spLocks noChangeArrowheads="1"/>
            </p:cNvSpPr>
            <p:nvPr/>
          </p:nvSpPr>
          <p:spPr bwMode="auto">
            <a:xfrm>
              <a:off x="8708161" y="4171189"/>
              <a:ext cx="446516" cy="64342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ym typeface="Symbol" pitchFamily="18" charset="2"/>
                </a:rPr>
                <a:t></a:t>
              </a:r>
              <a:endParaRPr lang="en-US" sz="2000" b="1" dirty="0"/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39" name="Rectangle 38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40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37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38" name="Rectangle 37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35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36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3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4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44" name="Rectangle 43"/>
          <p:cNvSpPr/>
          <p:nvPr/>
        </p:nvSpPr>
        <p:spPr>
          <a:xfrm>
            <a:off x="1997118" y="5577951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45" name="Line 26"/>
          <p:cNvSpPr>
            <a:spLocks noChangeShapeType="1"/>
          </p:cNvSpPr>
          <p:nvPr/>
        </p:nvSpPr>
        <p:spPr bwMode="auto">
          <a:xfrm flipH="1" flipV="1">
            <a:off x="2397228" y="4764251"/>
            <a:ext cx="0" cy="758154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7000898" y="5522405"/>
            <a:ext cx="593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tail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47" name="Line 26"/>
          <p:cNvSpPr>
            <a:spLocks noChangeShapeType="1"/>
          </p:cNvSpPr>
          <p:nvPr/>
        </p:nvSpPr>
        <p:spPr bwMode="auto">
          <a:xfrm flipH="1" flipV="1">
            <a:off x="7262340" y="4724228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53" name="Content Placeholder 2"/>
          <p:cNvSpPr>
            <a:spLocks noGrp="1"/>
          </p:cNvSpPr>
          <p:nvPr>
            <p:ph idx="1"/>
          </p:nvPr>
        </p:nvSpPr>
        <p:spPr>
          <a:xfrm>
            <a:off x="3657600" y="1176578"/>
            <a:ext cx="5536802" cy="5529022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Algorithm </a:t>
            </a:r>
            <a:r>
              <a:rPr lang="en-US" dirty="0" err="1" smtClean="0"/>
              <a:t>removeFirst</a:t>
            </a:r>
            <a:r>
              <a:rPr lang="en-US" dirty="0" smtClean="0"/>
              <a:t>():</a:t>
            </a:r>
            <a:endParaRPr lang="en-US" dirty="0"/>
          </a:p>
          <a:p>
            <a:pPr marL="400050" lvl="1" indent="0">
              <a:lnSpc>
                <a:spcPct val="150000"/>
              </a:lnSpc>
              <a:buNone/>
            </a:pPr>
            <a:r>
              <a:rPr lang="en-US" sz="3600" b="1" i="1" dirty="0" smtClean="0"/>
              <a:t>If </a:t>
            </a:r>
            <a:r>
              <a:rPr lang="en-US" sz="3600" i="1" dirty="0" smtClean="0"/>
              <a:t>head == NULL </a:t>
            </a:r>
            <a:r>
              <a:rPr lang="en-US" sz="3600" b="1" i="1" dirty="0" smtClean="0"/>
              <a:t>then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sz="3600" b="1" i="1" dirty="0"/>
              <a:t> </a:t>
            </a:r>
            <a:r>
              <a:rPr lang="en-US" sz="3600" b="1" i="1" dirty="0" smtClean="0"/>
              <a:t> </a:t>
            </a:r>
            <a:r>
              <a:rPr lang="en-US" sz="3600" dirty="0" smtClean="0"/>
              <a:t>return 		</a:t>
            </a:r>
            <a:r>
              <a:rPr lang="en-US" sz="3600" i="1" dirty="0" smtClean="0"/>
              <a:t># </a:t>
            </a:r>
            <a:r>
              <a:rPr lang="en-US" sz="3600" i="1" dirty="0"/>
              <a:t>list is empty</a:t>
            </a:r>
            <a:endParaRPr lang="en-US" sz="3600" dirty="0" smtClean="0"/>
          </a:p>
          <a:p>
            <a:pPr marL="400050" lvl="1" indent="0">
              <a:lnSpc>
                <a:spcPct val="150000"/>
              </a:lnSpc>
              <a:buNone/>
            </a:pPr>
            <a:r>
              <a:rPr lang="en-US" sz="3600" b="1" i="1" dirty="0" smtClean="0"/>
              <a:t>else 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sz="3600" dirty="0" smtClean="0"/>
              <a:t>     head </a:t>
            </a:r>
            <a:r>
              <a:rPr lang="en-US" sz="3600" dirty="0"/>
              <a:t>= </a:t>
            </a:r>
            <a:r>
              <a:rPr lang="en-US" sz="3600" dirty="0" err="1" smtClean="0"/>
              <a:t>head.next</a:t>
            </a:r>
            <a:endParaRPr lang="en-US" sz="3600" dirty="0"/>
          </a:p>
          <a:p>
            <a:pPr marL="400050" lvl="1" indent="0">
              <a:lnSpc>
                <a:spcPct val="150000"/>
              </a:lnSpc>
              <a:buNone/>
            </a:pPr>
            <a:r>
              <a:rPr lang="en-US" sz="3600" dirty="0" smtClean="0"/>
              <a:t>     </a:t>
            </a:r>
            <a:r>
              <a:rPr lang="en-US" sz="3600" b="1" i="1" dirty="0"/>
              <a:t>If</a:t>
            </a:r>
            <a:r>
              <a:rPr lang="en-US" sz="3600" dirty="0"/>
              <a:t> </a:t>
            </a:r>
            <a:r>
              <a:rPr lang="en-US" sz="3600" dirty="0" smtClean="0"/>
              <a:t>tail </a:t>
            </a:r>
            <a:r>
              <a:rPr lang="en-US" sz="3600" dirty="0"/>
              <a:t>== NULL </a:t>
            </a:r>
            <a:r>
              <a:rPr lang="en-US" sz="3600" b="1" i="1" dirty="0"/>
              <a:t>then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sz="3600" dirty="0"/>
              <a:t>	 </a:t>
            </a:r>
            <a:r>
              <a:rPr lang="en-US" sz="3600" dirty="0" smtClean="0"/>
              <a:t>   tail </a:t>
            </a:r>
            <a:r>
              <a:rPr lang="en-US" sz="3600" dirty="0"/>
              <a:t>= </a:t>
            </a:r>
            <a:r>
              <a:rPr lang="en-US" sz="3600" dirty="0" smtClean="0"/>
              <a:t>head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sz="3600" dirty="0" smtClean="0"/>
              <a:t>     size </a:t>
            </a:r>
            <a:r>
              <a:rPr lang="en-US" sz="3600" dirty="0"/>
              <a:t>= </a:t>
            </a:r>
            <a:r>
              <a:rPr lang="en-US" sz="3600" dirty="0" smtClean="0"/>
              <a:t>size-1                        </a:t>
            </a:r>
            <a:endParaRPr lang="en-US" sz="3600" dirty="0"/>
          </a:p>
        </p:txBody>
      </p:sp>
      <p:sp>
        <p:nvSpPr>
          <p:cNvPr id="54" name="Rectangle 53"/>
          <p:cNvSpPr/>
          <p:nvPr/>
        </p:nvSpPr>
        <p:spPr>
          <a:xfrm>
            <a:off x="7762187" y="3870733"/>
            <a:ext cx="10823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O(1)</a:t>
            </a:r>
            <a:endParaRPr lang="en-US" sz="3600" b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31" name="Audio 3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3022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443"/>
    </mc:Choice>
    <mc:Fallback xmlns="">
      <p:transition spd="slow" advTm="854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  <p:bldLst>
      <p:bldP spid="44" grpId="0"/>
      <p:bldP spid="45" grpId="0" animBg="1"/>
      <p:bldP spid="46" grpId="0"/>
      <p:bldP spid="47" grpId="0" animBg="1"/>
      <p:bldP spid="53" grpId="0" build="p" animBg="1"/>
      <p:bldP spid="54" grpId="0"/>
    </p:bldLst>
  </p:timing>
  <p:extLst mod="1">
    <p:ext uri="{3A86A75C-4F4B-4683-9AE1-C65F6400EC91}">
      <p14:laserTraceLst xmlns:p14="http://schemas.microsoft.com/office/powerpoint/2010/main">
        <p14:tracePtLst>
          <p14:tracePt t="33541" x="1190625" y="2095500"/>
          <p14:tracePt t="33914" x="1190625" y="2105025"/>
          <p14:tracePt t="33922" x="1171575" y="2124075"/>
          <p14:tracePt t="33937" x="1171575" y="2162175"/>
          <p14:tracePt t="33939" x="1162050" y="2190750"/>
          <p14:tracePt t="33947" x="1152525" y="2238375"/>
          <p14:tracePt t="33959" x="1143000" y="2276475"/>
          <p14:tracePt t="33976" x="1143000" y="2286000"/>
          <p14:tracePt t="33993" x="1143000" y="2305050"/>
          <p14:tracePt t="34065" x="1143000" y="2295525"/>
          <p14:tracePt t="34071" x="1133475" y="2266950"/>
          <p14:tracePt t="34075" x="1133475" y="2238375"/>
          <p14:tracePt t="34083" x="1133475" y="2181225"/>
          <p14:tracePt t="34092" x="1133475" y="2124075"/>
          <p14:tracePt t="34109" x="1133475" y="2066925"/>
          <p14:tracePt t="34125" x="1133475" y="2047875"/>
          <p14:tracePt t="34142" x="1143000" y="2047875"/>
          <p14:tracePt t="34159" x="1143000" y="2038350"/>
          <p14:tracePt t="34199" x="1143000" y="2047875"/>
          <p14:tracePt t="34210" x="1152525" y="2057400"/>
          <p14:tracePt t="34211" x="1190625" y="2200275"/>
          <p14:tracePt t="34225" x="1200150" y="2447925"/>
          <p14:tracePt t="34242" x="1228725" y="2809875"/>
          <p14:tracePt t="34259" x="1247775" y="3086100"/>
          <p14:tracePt t="34276" x="1257300" y="3200400"/>
          <p14:tracePt t="34292" x="1257300" y="3295650"/>
          <p14:tracePt t="34309" x="1257300" y="3314700"/>
          <p14:tracePt t="34372" x="1257300" y="3305175"/>
          <p14:tracePt t="34376" x="1266825" y="3286125"/>
          <p14:tracePt t="34392" x="1285875" y="3248025"/>
          <p14:tracePt t="34394" x="1314450" y="3200400"/>
          <p14:tracePt t="34394" x="1314450" y="3190875"/>
          <p14:tracePt t="34411" x="1333500" y="3162300"/>
          <p14:tracePt t="34426" x="1333500" y="3152775"/>
          <p14:tracePt t="34442" x="1343025" y="3133725"/>
          <p14:tracePt t="34634" x="1333500" y="3143250"/>
          <p14:tracePt t="34642" x="1323975" y="3143250"/>
          <p14:tracePt t="34647" x="1323975" y="3209925"/>
          <p14:tracePt t="34658" x="1438275" y="3448050"/>
          <p14:tracePt t="34675" x="1676400" y="3886200"/>
          <p14:tracePt t="34692" x="2257425" y="4829175"/>
          <p14:tracePt t="34709" x="2419350" y="5095875"/>
          <p14:tracePt t="34726" x="2543175" y="5324475"/>
          <p14:tracePt t="34743" x="2552700" y="5381625"/>
          <p14:tracePt t="34759" x="2552700" y="5400675"/>
          <p14:tracePt t="34951" x="2552700" y="5410200"/>
          <p14:tracePt t="34963" x="2552700" y="5419725"/>
          <p14:tracePt t="34967" x="2552700" y="5429250"/>
          <p14:tracePt t="34980" x="2543175" y="5448300"/>
          <p14:tracePt t="34981" x="2543175" y="5495925"/>
          <p14:tracePt t="34992" x="2524125" y="5524500"/>
          <p14:tracePt t="35009" x="2524125" y="5534025"/>
          <p14:tracePt t="35026" x="2505075" y="5553075"/>
          <p14:tracePt t="35042" x="2495550" y="5562600"/>
          <p14:tracePt t="35083" x="2486025" y="5572125"/>
          <p14:tracePt t="35092" x="2486025" y="5591175"/>
          <p14:tracePt t="35093" x="2466975" y="5619750"/>
          <p14:tracePt t="35109" x="2466975" y="5638800"/>
          <p14:tracePt t="35125" x="2457450" y="5667375"/>
          <p14:tracePt t="35142" x="2457450" y="5676900"/>
          <p14:tracePt t="35159" x="2447925" y="5676900"/>
          <p14:tracePt t="35176" x="2438400" y="5676900"/>
          <p14:tracePt t="35192" x="2419350" y="5676900"/>
          <p14:tracePt t="35209" x="2409825" y="5657850"/>
          <p14:tracePt t="35225" x="2390775" y="5629275"/>
          <p14:tracePt t="35242" x="2371725" y="5610225"/>
          <p14:tracePt t="35259" x="2352675" y="5610225"/>
          <p14:tracePt t="35276" x="2333625" y="5610225"/>
          <p14:tracePt t="35292" x="2314575" y="5619750"/>
          <p14:tracePt t="35309" x="2305050" y="5648325"/>
          <p14:tracePt t="35326" x="2286000" y="5686425"/>
          <p14:tracePt t="35342" x="2305050" y="5753100"/>
          <p14:tracePt t="35359" x="2352675" y="5819775"/>
          <p14:tracePt t="35376" x="2476500" y="5895975"/>
          <p14:tracePt t="35392" x="2695575" y="5934075"/>
          <p14:tracePt t="35408" x="2819400" y="5934075"/>
          <p14:tracePt t="35425" x="2990850" y="5905500"/>
          <p14:tracePt t="35442" x="3057525" y="5867400"/>
          <p14:tracePt t="35459" x="3067050" y="5819775"/>
          <p14:tracePt t="35475" x="3048000" y="5724525"/>
          <p14:tracePt t="35492" x="2933700" y="5600700"/>
          <p14:tracePt t="35509" x="2857500" y="5543550"/>
          <p14:tracePt t="35525" x="2809875" y="5514975"/>
          <p14:tracePt t="35542" x="2733675" y="5514975"/>
          <p14:tracePt t="35559" x="2676525" y="5543550"/>
          <p14:tracePt t="35575" x="2581275" y="5600700"/>
          <p14:tracePt t="35592" x="2543175" y="5638800"/>
          <p14:tracePt t="35609" x="2524125" y="5695950"/>
          <p14:tracePt t="35625" x="2524125" y="5753100"/>
          <p14:tracePt t="35625" x="2524125" y="5781675"/>
          <p14:tracePt t="35642" x="2524125" y="5810250"/>
          <p14:tracePt t="35659" x="2600325" y="5867400"/>
          <p14:tracePt t="35675" x="2667000" y="5886450"/>
          <p14:tracePt t="35692" x="2714625" y="5895975"/>
          <p14:tracePt t="35709" x="2781300" y="5876925"/>
          <p14:tracePt t="35725" x="2819400" y="5829300"/>
          <p14:tracePt t="35742" x="2838450" y="5705475"/>
          <p14:tracePt t="35759" x="2819400" y="5648325"/>
          <p14:tracePt t="35775" x="2762250" y="5581650"/>
          <p14:tracePt t="35792" x="2695575" y="5553075"/>
          <p14:tracePt t="35792" x="2676525" y="5543550"/>
          <p14:tracePt t="35809" x="2647950" y="5543550"/>
          <p14:tracePt t="35825" x="2619375" y="5543550"/>
          <p14:tracePt t="35842" x="2600325" y="5562600"/>
          <p14:tracePt t="35859" x="2581275" y="5600700"/>
          <p14:tracePt t="35875" x="2581275" y="5648325"/>
          <p14:tracePt t="35892" x="2590800" y="5695950"/>
          <p14:tracePt t="35909" x="2638425" y="5753100"/>
          <p14:tracePt t="35926" x="2647950" y="5753100"/>
          <p14:tracePt t="37259" x="0" y="0"/>
        </p14:tracePtLst>
        <p14:tracePtLst>
          <p14:tracePt t="41383" x="2647950" y="5753100"/>
          <p14:tracePt t="42119" x="2638425" y="5753100"/>
          <p14:tracePt t="42128" x="2628900" y="5753100"/>
          <p14:tracePt t="42129" x="2619375" y="5715000"/>
          <p14:tracePt t="42140" x="2705100" y="5448300"/>
          <p14:tracePt t="42156" x="3390900" y="4533900"/>
          <p14:tracePt t="42173" x="4200525" y="3686175"/>
          <p14:tracePt t="42190" x="4629150" y="3314700"/>
          <p14:tracePt t="42206" x="5010150" y="3000375"/>
          <p14:tracePt t="42224" x="5143500" y="2924175"/>
          <p14:tracePt t="42240" x="5162550" y="2914650"/>
          <p14:tracePt t="42257" x="5172075" y="2914650"/>
          <p14:tracePt t="42480" x="5181600" y="2905125"/>
          <p14:tracePt t="42484" x="5181600" y="2895600"/>
          <p14:tracePt t="42493" x="5181600" y="2876550"/>
          <p14:tracePt t="42494" x="5181600" y="2828925"/>
          <p14:tracePt t="42506" x="5162550" y="2771775"/>
          <p14:tracePt t="42523" x="5143500" y="2724150"/>
          <p14:tracePt t="42540" x="5095875" y="2657475"/>
          <p14:tracePt t="42557" x="5076825" y="2609850"/>
          <p14:tracePt t="42573" x="5067300" y="2571750"/>
          <p14:tracePt t="42590" x="5048250" y="2533650"/>
          <p14:tracePt t="42607" x="5048250" y="2505075"/>
          <p14:tracePt t="42917" x="5038725" y="2505075"/>
          <p14:tracePt t="42921" x="5010150" y="2476500"/>
          <p14:tracePt t="42939" x="5000625" y="2457450"/>
          <p14:tracePt t="42940" x="4962525" y="2409825"/>
          <p14:tracePt t="42956" x="4943475" y="2381250"/>
          <p14:tracePt t="42973" x="4924425" y="2305050"/>
          <p14:tracePt t="42990" x="4905375" y="2247900"/>
          <p14:tracePt t="43006" x="4905375" y="2219325"/>
          <p14:tracePt t="43024" x="4895850" y="2190750"/>
          <p14:tracePt t="43040" x="4895850" y="2171700"/>
          <p14:tracePt t="43056" x="4895850" y="2162175"/>
          <p14:tracePt t="43098" x="4895850" y="2152650"/>
          <p14:tracePt t="43124" x="4895850" y="2143125"/>
          <p14:tracePt t="43132" x="4905375" y="2133600"/>
          <p14:tracePt t="43136" x="4914900" y="2133600"/>
          <p14:tracePt t="43139" x="4933950" y="2133600"/>
          <p14:tracePt t="43156" x="4981575" y="2124075"/>
          <p14:tracePt t="43173" x="5000625" y="2114550"/>
          <p14:tracePt t="43173" x="5019675" y="2114550"/>
          <p14:tracePt t="43189" x="5057775" y="2114550"/>
          <p14:tracePt t="43206" x="5143500" y="2114550"/>
          <p14:tracePt t="43223" x="5229225" y="2114550"/>
          <p14:tracePt t="43240" x="5286375" y="2114550"/>
          <p14:tracePt t="43256" x="5362575" y="2124075"/>
          <p14:tracePt t="43273" x="5419725" y="2143125"/>
          <p14:tracePt t="43290" x="5448300" y="2162175"/>
          <p14:tracePt t="43306" x="5476875" y="2181225"/>
          <p14:tracePt t="43323" x="5524500" y="2209800"/>
          <p14:tracePt t="43340" x="5543550" y="2228850"/>
          <p14:tracePt t="43356" x="5562600" y="2257425"/>
          <p14:tracePt t="43373" x="5572125" y="2276475"/>
          <p14:tracePt t="43390" x="5581650" y="2286000"/>
          <p14:tracePt t="43406" x="5581650" y="2305050"/>
          <p14:tracePt t="43423" x="5553075" y="2333625"/>
          <p14:tracePt t="43440" x="5514975" y="2352675"/>
          <p14:tracePt t="43456" x="5457825" y="2381250"/>
          <p14:tracePt t="43473" x="5314950" y="2390775"/>
          <p14:tracePt t="43489" x="5219700" y="2390775"/>
          <p14:tracePt t="43506" x="5133975" y="2390775"/>
          <p14:tracePt t="43523" x="5067300" y="2390775"/>
          <p14:tracePt t="43540" x="5019675" y="2390775"/>
          <p14:tracePt t="43556" x="4981575" y="2381250"/>
          <p14:tracePt t="43573" x="4924425" y="2343150"/>
          <p14:tracePt t="43590" x="4914900" y="2305050"/>
          <p14:tracePt t="43606" x="4895850" y="2257425"/>
          <p14:tracePt t="43623" x="4895850" y="2143125"/>
          <p14:tracePt t="43639" x="4933950" y="2057400"/>
          <p14:tracePt t="43656" x="4991100" y="1990725"/>
          <p14:tracePt t="43673" x="5172075" y="1819275"/>
          <p14:tracePt t="43689" x="5391150" y="1676400"/>
          <p14:tracePt t="43723" x="5562600" y="1619250"/>
          <p14:tracePt t="43725" x="5762625" y="1581150"/>
          <p14:tracePt t="43739" x="5886450" y="1581150"/>
          <p14:tracePt t="43756" x="5943600" y="1590675"/>
          <p14:tracePt t="43773" x="6000750" y="1619250"/>
          <p14:tracePt t="43789" x="6029325" y="1647825"/>
          <p14:tracePt t="43806" x="6048375" y="1685925"/>
          <p14:tracePt t="43823" x="6048375" y="1695450"/>
          <p14:tracePt t="44095" x="6057900" y="1695450"/>
          <p14:tracePt t="44099" x="6086475" y="1695450"/>
          <p14:tracePt t="44111" x="6181725" y="1676400"/>
          <p14:tracePt t="44112" x="6257925" y="1666875"/>
          <p14:tracePt t="44122" x="6534150" y="1657350"/>
          <p14:tracePt t="44139" x="6677025" y="1676400"/>
          <p14:tracePt t="44156" x="6772275" y="1704975"/>
          <p14:tracePt t="44173" x="6800850" y="1743075"/>
          <p14:tracePt t="44189" x="6800850" y="1781175"/>
          <p14:tracePt t="44206" x="6800850" y="1819275"/>
          <p14:tracePt t="44222" x="6753225" y="1895475"/>
          <p14:tracePt t="44239" x="6696075" y="1962150"/>
          <p14:tracePt t="44256" x="6629400" y="2028825"/>
          <p14:tracePt t="44272" x="6572250" y="2066925"/>
          <p14:tracePt t="44289" x="6496050" y="2105025"/>
          <p14:tracePt t="44306" x="6315075" y="2152650"/>
          <p14:tracePt t="44322" x="6229350" y="2152650"/>
          <p14:tracePt t="44339" x="6162675" y="2152650"/>
          <p14:tracePt t="44356" x="6124575" y="2152650"/>
          <p14:tracePt t="44373" x="6076950" y="2152650"/>
          <p14:tracePt t="44389" x="6057900" y="2152650"/>
          <p14:tracePt t="44406" x="6038850" y="2152650"/>
          <p14:tracePt t="44423" x="6029325" y="2152650"/>
          <p14:tracePt t="44439" x="6019800" y="2152650"/>
          <p14:tracePt t="44700" x="6010275" y="2152650"/>
          <p14:tracePt t="44704" x="6010275" y="2162175"/>
          <p14:tracePt t="44710" x="5934075" y="2181225"/>
          <p14:tracePt t="44722" x="5638800" y="2295525"/>
          <p14:tracePt t="44739" x="5200650" y="2409825"/>
          <p14:tracePt t="44756" x="4848225" y="2495550"/>
          <p14:tracePt t="44772" x="4495800" y="2571750"/>
          <p14:tracePt t="44789" x="4314825" y="2581275"/>
          <p14:tracePt t="44806" x="4162425" y="2581275"/>
          <p14:tracePt t="44822" x="4095750" y="2571750"/>
          <p14:tracePt t="44839" x="4048125" y="2533650"/>
          <p14:tracePt t="44856" x="4019550" y="2466975"/>
          <p14:tracePt t="44872" x="4029075" y="2352675"/>
          <p14:tracePt t="44889" x="4067175" y="2266950"/>
          <p14:tracePt t="44906" x="4152900" y="2152650"/>
          <p14:tracePt t="44922" x="4200525" y="2095500"/>
          <p14:tracePt t="44939" x="4267200" y="2028825"/>
          <p14:tracePt t="44956" x="4429125" y="1924050"/>
          <p14:tracePt t="44972" x="4600575" y="1847850"/>
          <p14:tracePt t="44989" x="4895850" y="1762125"/>
          <p14:tracePt t="45006" x="5172075" y="1724025"/>
          <p14:tracePt t="45022" x="5229225" y="1724025"/>
          <p14:tracePt t="45039" x="5314950" y="1724025"/>
          <p14:tracePt t="45056" x="5372100" y="1743075"/>
          <p14:tracePt t="45073" x="5476875" y="1809750"/>
          <p14:tracePt t="45089" x="5572125" y="1924050"/>
          <p14:tracePt t="45106" x="5610225" y="1981200"/>
          <p14:tracePt t="45122" x="5638800" y="2038350"/>
          <p14:tracePt t="45139" x="5648325" y="2095500"/>
          <p14:tracePt t="45156" x="5648325" y="2133600"/>
          <p14:tracePt t="45172" x="5591175" y="2219325"/>
          <p14:tracePt t="45189" x="5514975" y="2314575"/>
          <p14:tracePt t="45206" x="5419725" y="2400300"/>
          <p14:tracePt t="45222" x="5181600" y="2514600"/>
          <p14:tracePt t="45238" x="4867275" y="2533650"/>
          <p14:tracePt t="45255" x="4581525" y="2524125"/>
          <p14:tracePt t="45272" x="4457700" y="2495550"/>
          <p14:tracePt t="45289" x="4343400" y="2447925"/>
          <p14:tracePt t="45305" x="4295775" y="2362200"/>
          <p14:tracePt t="45322" x="4295775" y="2276475"/>
          <p14:tracePt t="45339" x="4400550" y="2066925"/>
          <p14:tracePt t="45355" x="4591050" y="1828800"/>
          <p14:tracePt t="45372" x="4724400" y="1704975"/>
          <p14:tracePt t="45389" x="4981575" y="1524000"/>
          <p14:tracePt t="45405" x="5153025" y="1457325"/>
          <p14:tracePt t="45422" x="5257800" y="1438275"/>
          <p14:tracePt t="45439" x="5391150" y="1438275"/>
          <p14:tracePt t="45455" x="5448300" y="1466850"/>
          <p14:tracePt t="45455" x="5467350" y="1495425"/>
          <p14:tracePt t="45472" x="5524500" y="1571625"/>
          <p14:tracePt t="45489" x="5572125" y="1647825"/>
          <p14:tracePt t="45506" x="5648325" y="1752600"/>
          <p14:tracePt t="45522" x="5667375" y="1819275"/>
          <p14:tracePt t="45539" x="5667375" y="1895475"/>
          <p14:tracePt t="45556" x="5562600" y="2105025"/>
          <p14:tracePt t="45572" x="5457825" y="2257425"/>
          <p14:tracePt t="45589" x="5372100" y="2381250"/>
          <p14:tracePt t="45605" x="5133975" y="2571750"/>
          <p14:tracePt t="45622" x="5048250" y="2590800"/>
          <p14:tracePt t="45639" x="4895850" y="2600325"/>
          <p14:tracePt t="45656" x="4752975" y="2533650"/>
          <p14:tracePt t="45672" x="4695825" y="2457450"/>
          <p14:tracePt t="45689" x="4676775" y="2314575"/>
          <p14:tracePt t="45705" x="4686300" y="2057400"/>
          <p14:tracePt t="45722" x="4772025" y="1857375"/>
          <p14:tracePt t="45739" x="4972050" y="1609725"/>
          <p14:tracePt t="45756" x="5067300" y="1514475"/>
          <p14:tracePt t="45772" x="5191125" y="1447800"/>
          <p14:tracePt t="45788" x="5324475" y="1438275"/>
          <p14:tracePt t="45806" x="5429250" y="1466850"/>
          <p14:tracePt t="45822" x="5524500" y="1533525"/>
          <p14:tracePt t="45838" x="5581650" y="1600200"/>
          <p14:tracePt t="45838" x="5581650" y="1628775"/>
          <p14:tracePt t="45855" x="5600700" y="1695450"/>
          <p14:tracePt t="45872" x="5591175" y="1781175"/>
          <p14:tracePt t="45888" x="5543550" y="1905000"/>
          <p14:tracePt t="45905" x="5476875" y="1990725"/>
          <p14:tracePt t="45922" x="5381625" y="2076450"/>
          <p14:tracePt t="45938" x="5172075" y="2152650"/>
          <p14:tracePt t="45955" x="5057775" y="2171700"/>
          <p14:tracePt t="45972" x="4933950" y="2171700"/>
          <p14:tracePt t="45988" x="4848225" y="2133600"/>
          <p14:tracePt t="46005" x="4819650" y="2095500"/>
          <p14:tracePt t="46022" x="4819650" y="2038350"/>
          <p14:tracePt t="46039" x="4886325" y="1876425"/>
          <p14:tracePt t="46055" x="5153025" y="1581150"/>
          <p14:tracePt t="46073" x="5286375" y="1504950"/>
          <p14:tracePt t="46088" x="5381625" y="1476375"/>
          <p14:tracePt t="46105" x="5438775" y="1476375"/>
          <p14:tracePt t="46122" x="5457825" y="1504950"/>
          <p14:tracePt t="46138" x="5495925" y="1590675"/>
          <p14:tracePt t="46155" x="5495925" y="1733550"/>
          <p14:tracePt t="46172" x="5486400" y="1819275"/>
          <p14:tracePt t="46189" x="5429250" y="1914525"/>
          <p14:tracePt t="46205" x="5314950" y="2047875"/>
          <p14:tracePt t="46222" x="5267325" y="2085975"/>
          <p14:tracePt t="46238" x="5229225" y="2105025"/>
          <p14:tracePt t="46255" x="5210175" y="2114550"/>
          <p14:tracePt t="46272" x="5200650" y="2114550"/>
          <p14:tracePt t="46288" x="5191125" y="2095500"/>
          <p14:tracePt t="46305" x="5191125" y="2038350"/>
          <p14:tracePt t="46322" x="5210175" y="2009775"/>
          <p14:tracePt t="46338" x="5248275" y="1990725"/>
          <p14:tracePt t="46338" x="5267325" y="1981200"/>
          <p14:tracePt t="46355" x="5334000" y="1971675"/>
          <p14:tracePt t="46372" x="5362575" y="1971675"/>
          <p14:tracePt t="46388" x="5381625" y="1971675"/>
          <p14:tracePt t="46430" x="5381625" y="1981200"/>
          <p14:tracePt t="46446" x="5381625" y="1990725"/>
          <p14:tracePt t="46449" x="5381625" y="2000250"/>
          <p14:tracePt t="46455" x="5372100" y="2019300"/>
          <p14:tracePt t="46471" x="5362575" y="2038350"/>
          <p14:tracePt t="46488" x="5324475" y="2047875"/>
          <p14:tracePt t="46506" x="5314950" y="2047875"/>
          <p14:tracePt t="46522" x="5314950" y="2057400"/>
          <p14:tracePt t="46574" x="5305425" y="2057400"/>
          <p14:tracePt t="46598" x="5314950" y="2047875"/>
          <p14:tracePt t="46604" x="5324475" y="2038350"/>
          <p14:tracePt t="46608" x="5343525" y="2038350"/>
          <p14:tracePt t="46616" x="5353050" y="2038350"/>
          <p14:tracePt t="46621" x="5391150" y="2038350"/>
          <p14:tracePt t="46638" x="5429250" y="2047875"/>
          <p14:tracePt t="46655" x="5438775" y="2066925"/>
          <p14:tracePt t="46672" x="5438775" y="2114550"/>
          <p14:tracePt t="46688" x="5438775" y="2162175"/>
          <p14:tracePt t="46705" x="5429250" y="2181225"/>
          <p14:tracePt t="46722" x="5400675" y="2209800"/>
          <p14:tracePt t="46738" x="5381625" y="2219325"/>
          <p14:tracePt t="46755" x="5372100" y="2219325"/>
          <p14:tracePt t="46772" x="5362575" y="2219325"/>
          <p14:tracePt t="47011" x="5362575" y="2209800"/>
          <p14:tracePt t="47337" x="5362575" y="2219325"/>
          <p14:tracePt t="50516" x="5362575" y="2209800"/>
          <p14:tracePt t="50549" x="5353050" y="2209800"/>
          <p14:tracePt t="50553" x="5353050" y="2219325"/>
          <p14:tracePt t="50569" x="5334000" y="2266950"/>
          <p14:tracePt t="50570" x="5314950" y="2305050"/>
          <p14:tracePt t="50586" x="5286375" y="2390775"/>
          <p14:tracePt t="50603" x="5257800" y="2466975"/>
          <p14:tracePt t="50620" x="5229225" y="2514600"/>
          <p14:tracePt t="50637" x="5191125" y="2571750"/>
          <p14:tracePt t="50653" x="5172075" y="2628900"/>
          <p14:tracePt t="50670" x="5162550" y="2647950"/>
          <p14:tracePt t="50687" x="5162550" y="2667000"/>
          <p14:tracePt t="50703" x="5162550" y="2676525"/>
          <p14:tracePt t="51165" x="5153025" y="2676525"/>
          <p14:tracePt t="52374" x="5153025" y="2686050"/>
          <p14:tracePt t="52379" x="5143500" y="2695575"/>
          <p14:tracePt t="52383" x="5133975" y="2733675"/>
          <p14:tracePt t="52391" x="5095875" y="2895600"/>
          <p14:tracePt t="52402" x="5029200" y="3324225"/>
          <p14:tracePt t="52419" x="4953000" y="3800475"/>
          <p14:tracePt t="52435" x="4914900" y="4067175"/>
          <p14:tracePt t="52453" x="4867275" y="4305300"/>
          <p14:tracePt t="52469" x="4857750" y="4400550"/>
          <p14:tracePt t="52486" x="4857750" y="4419600"/>
          <p14:tracePt t="52590" x="4848225" y="4419600"/>
          <p14:tracePt t="52631" x="4838700" y="4419600"/>
          <p14:tracePt t="52640" x="4829175" y="4419600"/>
          <p14:tracePt t="52641" x="4781550" y="4400550"/>
          <p14:tracePt t="52652" x="4581525" y="4276725"/>
          <p14:tracePt t="52669" x="4448175" y="4143375"/>
          <p14:tracePt t="52686" x="4257675" y="3943350"/>
          <p14:tracePt t="52702" x="4191000" y="3819525"/>
          <p14:tracePt t="52719" x="4181475" y="3781425"/>
          <p14:tracePt t="52735" x="4181475" y="3752850"/>
          <p14:tracePt t="52752" x="4181475" y="3733800"/>
          <p14:tracePt t="52769" x="4181475" y="3724275"/>
          <p14:tracePt t="52967" x="4191000" y="3724275"/>
          <p14:tracePt t="52993" x="4191000" y="3714750"/>
          <p14:tracePt t="52997" x="4200525" y="3714750"/>
          <p14:tracePt t="53031" x="4210050" y="3714750"/>
          <p14:tracePt t="53044" x="4229100" y="3714750"/>
          <p14:tracePt t="53051" x="4229100" y="3724275"/>
          <p14:tracePt t="53057" x="4248150" y="3733800"/>
          <p14:tracePt t="53058" x="4267200" y="3762375"/>
          <p14:tracePt t="53068" x="4305300" y="3800475"/>
          <p14:tracePt t="53085" x="4324350" y="3829050"/>
          <p14:tracePt t="53102" x="4343400" y="3838575"/>
          <p14:tracePt t="53119" x="4371975" y="3857625"/>
          <p14:tracePt t="53135" x="4381500" y="3867150"/>
          <p14:tracePt t="53152" x="4391025" y="3867150"/>
          <p14:tracePt t="53169" x="4410075" y="3867150"/>
          <p14:tracePt t="53185" x="4410075" y="3876675"/>
          <p14:tracePt t="53202" x="4419600" y="3876675"/>
          <p14:tracePt t="53473" x="4429125" y="3876675"/>
          <p14:tracePt t="53477" x="4457700" y="3905250"/>
          <p14:tracePt t="53485" x="4524375" y="3943350"/>
          <p14:tracePt t="53486" x="4743450" y="4105275"/>
          <p14:tracePt t="53501" x="4791075" y="4171950"/>
          <p14:tracePt t="53519" x="4819650" y="4210050"/>
          <p14:tracePt t="53535" x="4829175" y="4219575"/>
          <p14:tracePt t="53590" x="4819650" y="4219575"/>
          <p14:tracePt t="53598" x="4781550" y="4191000"/>
          <p14:tracePt t="53607" x="4743450" y="4162425"/>
          <p14:tracePt t="53609" x="4648200" y="4114800"/>
          <p14:tracePt t="53618" x="4581525" y="4076700"/>
          <p14:tracePt t="53635" x="4533900" y="4038600"/>
          <p14:tracePt t="53652" x="4524375" y="4029075"/>
          <p14:tracePt t="53668" x="4514850" y="4029075"/>
          <p14:tracePt t="53705" x="4514850" y="4048125"/>
          <p14:tracePt t="53718" x="4514850" y="4086225"/>
          <p14:tracePt t="53720" x="4524375" y="4152900"/>
          <p14:tracePt t="53735" x="4543425" y="4276725"/>
          <p14:tracePt t="53752" x="4543425" y="4333875"/>
          <p14:tracePt t="53768" x="4543425" y="4343400"/>
          <p14:tracePt t="53824" x="4533900" y="4333875"/>
          <p14:tracePt t="53827" x="4533900" y="4305300"/>
          <p14:tracePt t="53829" x="4524375" y="4248150"/>
          <p14:tracePt t="53835" x="4505325" y="4038600"/>
          <p14:tracePt t="53852" x="4505325" y="3867150"/>
          <p14:tracePt t="53868" x="4533900" y="3714750"/>
          <p14:tracePt t="53885" x="4562475" y="3667125"/>
          <p14:tracePt t="53902" x="4562475" y="3648075"/>
          <p14:tracePt t="53970" x="4562475" y="3657600"/>
          <p14:tracePt t="53982" x="4562475" y="3676650"/>
          <p14:tracePt t="53986" x="4562475" y="3695700"/>
          <p14:tracePt t="54001" x="4562475" y="3752850"/>
          <p14:tracePt t="54002" x="4562475" y="3790950"/>
          <p14:tracePt t="54018" x="4552950" y="3829050"/>
          <p14:tracePt t="54035" x="4543425" y="3848100"/>
          <p14:tracePt t="54070" x="4543425" y="3857625"/>
          <p14:tracePt t="54157" x="4552950" y="3857625"/>
          <p14:tracePt t="54169" x="4552950" y="3848100"/>
          <p14:tracePt t="54319" x="4552950" y="3857625"/>
          <p14:tracePt t="54337" x="4552950" y="3867150"/>
          <p14:tracePt t="54394" x="4552950" y="3876675"/>
          <p14:tracePt t="54467" x="4562475" y="3876675"/>
          <p14:tracePt t="54479" x="4562475" y="3886200"/>
          <p14:tracePt t="54574" x="4562475" y="3895725"/>
          <p14:tracePt t="54632" x="4562475" y="3905250"/>
          <p14:tracePt t="54653" x="4562475" y="3914775"/>
          <p14:tracePt t="54657" x="4572000" y="3914775"/>
          <p14:tracePt t="54682" x="4572000" y="3924300"/>
          <p14:tracePt t="54693" x="4572000" y="3933825"/>
          <p14:tracePt t="54701" x="4581525" y="3933825"/>
          <p14:tracePt t="54702" x="4591050" y="3943350"/>
          <p14:tracePt t="54718" x="4591050" y="3952875"/>
          <p14:tracePt t="54734" x="4600575" y="3952875"/>
          <p14:tracePt t="54751" x="4600575" y="3971925"/>
          <p14:tracePt t="54790" x="4610100" y="3981450"/>
          <p14:tracePt t="54806" x="4610100" y="3990975"/>
          <p14:tracePt t="54827" x="4619625" y="4000500"/>
          <p14:tracePt t="55253" x="4629150" y="4010025"/>
          <p14:tracePt t="55260" x="4638675" y="4010025"/>
          <p14:tracePt t="55264" x="4657725" y="4029075"/>
          <p14:tracePt t="55267" x="4686300" y="4048125"/>
          <p14:tracePt t="55284" x="4762500" y="4086225"/>
          <p14:tracePt t="55301" x="4848225" y="4114800"/>
          <p14:tracePt t="55318" x="4924425" y="4143375"/>
          <p14:tracePt t="55334" x="4991100" y="4143375"/>
          <p14:tracePt t="55351" x="5048250" y="4143375"/>
          <p14:tracePt t="55368" x="5181600" y="4143375"/>
          <p14:tracePt t="55385" x="5429250" y="4171950"/>
          <p14:tracePt t="55401" x="5591175" y="4191000"/>
          <p14:tracePt t="55418" x="5848350" y="4219575"/>
          <p14:tracePt t="55434" x="6134100" y="4257675"/>
          <p14:tracePt t="55451" x="6353175" y="4267200"/>
          <p14:tracePt t="55468" x="6600825" y="4286250"/>
          <p14:tracePt t="55484" x="6838950" y="4295775"/>
          <p14:tracePt t="55501" x="6924675" y="4295775"/>
          <p14:tracePt t="55518" x="7000875" y="4276725"/>
          <p14:tracePt t="55534" x="7048500" y="4238625"/>
          <p14:tracePt t="55551" x="7067550" y="4191000"/>
          <p14:tracePt t="55568" x="7077075" y="4114800"/>
          <p14:tracePt t="55584" x="7077075" y="4057650"/>
          <p14:tracePt t="55601" x="7067550" y="4029075"/>
          <p14:tracePt t="55618" x="7038975" y="3971925"/>
          <p14:tracePt t="55635" x="6962775" y="3876675"/>
          <p14:tracePt t="55651" x="6800850" y="3771900"/>
          <p14:tracePt t="55668" x="6505575" y="3638550"/>
          <p14:tracePt t="55685" x="6181725" y="3552825"/>
          <p14:tracePt t="55701" x="5972175" y="3524250"/>
          <p14:tracePt t="55718" x="5610225" y="3533775"/>
          <p14:tracePt t="55734" x="5229225" y="3600450"/>
          <p14:tracePt t="55751" x="5000625" y="3657600"/>
          <p14:tracePt t="55768" x="4676775" y="3810000"/>
          <p14:tracePt t="55785" x="4362450" y="3952875"/>
          <p14:tracePt t="55801" x="4191000" y="4019550"/>
          <p14:tracePt t="55817" x="4067175" y="4095750"/>
          <p14:tracePt t="55834" x="4010025" y="4143375"/>
          <p14:tracePt t="55851" x="3990975" y="4162425"/>
          <p14:tracePt t="55867" x="3981450" y="4191000"/>
          <p14:tracePt t="55884" x="3981450" y="4219575"/>
          <p14:tracePt t="55901" x="3981450" y="4267200"/>
          <p14:tracePt t="55917" x="3990975" y="4286250"/>
          <p14:tracePt t="55934" x="4010025" y="4305300"/>
          <p14:tracePt t="55951" x="4067175" y="4352925"/>
          <p14:tracePt t="55967" x="4124325" y="4381500"/>
          <p14:tracePt t="55984" x="4162425" y="4400550"/>
          <p14:tracePt t="56001" x="4324350" y="4429125"/>
          <p14:tracePt t="56017" x="4591050" y="4448175"/>
          <p14:tracePt t="56034" x="4905375" y="4448175"/>
          <p14:tracePt t="56051" x="5114925" y="4429125"/>
          <p14:tracePt t="56067" x="5438775" y="4362450"/>
          <p14:tracePt t="56085" x="5724525" y="4276725"/>
          <p14:tracePt t="56102" x="5905500" y="4181475"/>
          <p14:tracePt t="56118" x="6153150" y="3971925"/>
          <p14:tracePt t="56135" x="6200775" y="3886200"/>
          <p14:tracePt t="56152" x="6229350" y="3810000"/>
          <p14:tracePt t="56152" x="6248400" y="3771900"/>
          <p14:tracePt t="56169" x="6257925" y="3676650"/>
          <p14:tracePt t="56185" x="6276975" y="3619500"/>
          <p14:tracePt t="56202" x="6276975" y="3581400"/>
          <p14:tracePt t="56219" x="6267450" y="3552825"/>
          <p14:tracePt t="56235" x="6238875" y="3533775"/>
          <p14:tracePt t="56252" x="6067425" y="3486150"/>
          <p14:tracePt t="56269" x="5791200" y="3467100"/>
          <p14:tracePt t="56285" x="5572125" y="3467100"/>
          <p14:tracePt t="56302" x="5257800" y="3486150"/>
          <p14:tracePt t="56319" x="5038725" y="3533775"/>
          <p14:tracePt t="56335" x="4743450" y="3638550"/>
          <p14:tracePt t="56352" x="4467225" y="3800475"/>
          <p14:tracePt t="56369" x="4362450" y="3867150"/>
          <p14:tracePt t="56385" x="4286250" y="3905250"/>
          <p14:tracePt t="56402" x="4229100" y="3962400"/>
          <p14:tracePt t="56419" x="4200525" y="4000500"/>
          <p14:tracePt t="56435" x="4191000" y="4057650"/>
          <p14:tracePt t="56452" x="4219575" y="4143375"/>
          <p14:tracePt t="56469" x="4286250" y="4210050"/>
          <p14:tracePt t="56485" x="4581525" y="4352925"/>
          <p14:tracePt t="56502" x="4933950" y="4438650"/>
          <p14:tracePt t="56518" x="5353050" y="4457700"/>
          <p14:tracePt t="56535" x="5619750" y="4457700"/>
          <p14:tracePt t="56552" x="5962650" y="4429125"/>
          <p14:tracePt t="56568" x="6191250" y="4352925"/>
          <p14:tracePt t="56585" x="6276975" y="4305300"/>
          <p14:tracePt t="56602" x="6334125" y="4238625"/>
          <p14:tracePt t="56618" x="6353175" y="4152900"/>
          <p14:tracePt t="56635" x="6353175" y="4019550"/>
          <p14:tracePt t="56652" x="6267450" y="3848100"/>
          <p14:tracePt t="56668" x="6096000" y="3705225"/>
          <p14:tracePt t="56685" x="5924550" y="3600450"/>
          <p14:tracePt t="56701" x="5553075" y="3524250"/>
          <p14:tracePt t="56719" x="5362575" y="3524250"/>
          <p14:tracePt t="56735" x="5095875" y="3571875"/>
          <p14:tracePt t="56752" x="4810125" y="3695700"/>
          <p14:tracePt t="56768" x="4667250" y="3790950"/>
          <p14:tracePt t="56785" x="4581525" y="3857625"/>
          <p14:tracePt t="56802" x="4486275" y="3971925"/>
          <p14:tracePt t="56818" x="4457700" y="4086225"/>
          <p14:tracePt t="56835" x="4467225" y="4171950"/>
          <p14:tracePt t="56835" x="4486275" y="4219575"/>
          <p14:tracePt t="56852" x="4610100" y="4333875"/>
          <p14:tracePt t="56868" x="4876800" y="4467225"/>
          <p14:tracePt t="56885" x="5238750" y="4543425"/>
          <p14:tracePt t="56902" x="5514975" y="4543425"/>
          <p14:tracePt t="56918" x="5867400" y="4495800"/>
          <p14:tracePt t="56935" x="6057900" y="4448175"/>
          <p14:tracePt t="56952" x="6124575" y="4410075"/>
          <p14:tracePt t="56968" x="6162675" y="4333875"/>
          <p14:tracePt t="56985" x="6162675" y="4267200"/>
          <p14:tracePt t="57001" x="6143625" y="4219575"/>
          <p14:tracePt t="57001" x="6124575" y="4200525"/>
          <p14:tracePt t="57019" x="6086475" y="4171950"/>
          <p14:tracePt t="57035" x="6057900" y="4152900"/>
          <p14:tracePt t="57051" x="6038850" y="4152900"/>
          <p14:tracePt t="57068" x="6019800" y="4152900"/>
          <p14:tracePt t="57085" x="6000750" y="4162425"/>
          <p14:tracePt t="57101" x="5972175" y="4162425"/>
          <p14:tracePt t="57118" x="5953125" y="4162425"/>
          <p14:tracePt t="57135" x="5934075" y="4171950"/>
          <p14:tracePt t="57190" x="5924550" y="4171950"/>
          <p14:tracePt t="57484" x="5924550" y="4181475"/>
          <p14:tracePt t="57498" x="5915025" y="4181475"/>
          <p14:tracePt t="57509" x="5905500" y="4181475"/>
          <p14:tracePt t="57510" x="5886450" y="4191000"/>
          <p14:tracePt t="57519" x="5838825" y="4191000"/>
          <p14:tracePt t="57534" x="5695950" y="4200525"/>
          <p14:tracePt t="57551" x="5629275" y="4200525"/>
          <p14:tracePt t="57568" x="5534025" y="4210050"/>
          <p14:tracePt t="57584" x="5438775" y="4219575"/>
          <p14:tracePt t="57601" x="5410200" y="4219575"/>
          <p14:tracePt t="57618" x="5381625" y="4219575"/>
          <p14:tracePt t="57634" x="5353050" y="4219575"/>
          <p14:tracePt t="57651" x="5334000" y="4219575"/>
          <p14:tracePt t="57740" x="5324475" y="4219575"/>
          <p14:tracePt t="57757" x="5314950" y="4219575"/>
          <p14:tracePt t="57770" x="5305425" y="4219575"/>
          <p14:tracePt t="57774" x="5295900" y="4219575"/>
          <p14:tracePt t="57795" x="5286375" y="4219575"/>
          <p14:tracePt t="57807" x="5276850" y="4219575"/>
          <p14:tracePt t="57817" x="5267325" y="4219575"/>
          <p14:tracePt t="57836" x="5257800" y="4219575"/>
          <p14:tracePt t="57837" x="5238750" y="4219575"/>
          <p14:tracePt t="57851" x="5229225" y="4210050"/>
          <p14:tracePt t="57867" x="5191125" y="4210050"/>
          <p14:tracePt t="57885" x="5162550" y="4191000"/>
          <p14:tracePt t="57901" x="5143500" y="4191000"/>
          <p14:tracePt t="57918" x="5133975" y="4181475"/>
          <p14:tracePt t="57934" x="5114925" y="4171950"/>
          <p14:tracePt t="57951" x="5105400" y="4171950"/>
          <p14:tracePt t="57968" x="5095875" y="4162425"/>
          <p14:tracePt t="57984" x="5067300" y="4152900"/>
          <p14:tracePt t="58001" x="5048250" y="4143375"/>
          <p14:tracePt t="58018" x="5019675" y="4143375"/>
          <p14:tracePt t="58035" x="5010150" y="4133850"/>
          <p14:tracePt t="58051" x="5000625" y="4133850"/>
          <p14:tracePt t="58089" x="4991100" y="4133850"/>
          <p14:tracePt t="58188" x="4991100" y="4114800"/>
          <p14:tracePt t="58199" x="5000625" y="4105275"/>
          <p14:tracePt t="58207" x="5010150" y="4095750"/>
          <p14:tracePt t="58209" x="5038725" y="4076700"/>
          <p14:tracePt t="58218" x="5067300" y="4067175"/>
          <p14:tracePt t="58234" x="5095875" y="4048125"/>
          <p14:tracePt t="58251" x="5124450" y="4038600"/>
          <p14:tracePt t="58267" x="5143500" y="4038600"/>
          <p14:tracePt t="58284" x="5172075" y="4019550"/>
          <p14:tracePt t="58301" x="5200650" y="4010025"/>
          <p14:tracePt t="58318" x="5305425" y="3962400"/>
          <p14:tracePt t="58334" x="5391150" y="3924300"/>
          <p14:tracePt t="58351" x="5419725" y="3914775"/>
          <p14:tracePt t="58368" x="5457825" y="3905250"/>
          <p14:tracePt t="58384" x="5486400" y="3905250"/>
          <p14:tracePt t="58401" x="5534025" y="3895725"/>
          <p14:tracePt t="58418" x="5600700" y="3895725"/>
          <p14:tracePt t="58434" x="5667375" y="3895725"/>
          <p14:tracePt t="58451" x="5772150" y="3895725"/>
          <p14:tracePt t="58468" x="5857875" y="3914775"/>
          <p14:tracePt t="58484" x="5915025" y="3933825"/>
          <p14:tracePt t="58501" x="5991225" y="3962400"/>
          <p14:tracePt t="58501" x="6010275" y="3962400"/>
          <p14:tracePt t="58518" x="6057900" y="3981450"/>
          <p14:tracePt t="58534" x="6124575" y="4010025"/>
          <p14:tracePt t="58551" x="6191250" y="4048125"/>
          <p14:tracePt t="58568" x="6238875" y="4086225"/>
          <p14:tracePt t="58584" x="6248400" y="4105275"/>
          <p14:tracePt t="58601" x="6257925" y="4114800"/>
          <p14:tracePt t="58618" x="6257925" y="4124325"/>
          <p14:tracePt t="58634" x="6257925" y="4143375"/>
          <p14:tracePt t="58651" x="6219825" y="4181475"/>
          <p14:tracePt t="58667" x="6172200" y="4191000"/>
          <p14:tracePt t="58684" x="5962650" y="4210050"/>
          <p14:tracePt t="58701" x="5648325" y="4191000"/>
          <p14:tracePt t="58717" x="5448300" y="4152900"/>
          <p14:tracePt t="58734" x="5172075" y="4114800"/>
          <p14:tracePt t="58751" x="4933950" y="4076700"/>
          <p14:tracePt t="58768" x="4800600" y="4029075"/>
          <p14:tracePt t="58784" x="4676775" y="3990975"/>
          <p14:tracePt t="58801" x="4629150" y="3952875"/>
          <p14:tracePt t="58817" x="4600575" y="3933825"/>
          <p14:tracePt t="58834" x="4600575" y="3924300"/>
          <p14:tracePt t="58851" x="4600575" y="3914775"/>
          <p14:tracePt t="58867" x="4600575" y="3895725"/>
          <p14:tracePt t="58884" x="4619625" y="3876675"/>
          <p14:tracePt t="58901" x="4667250" y="3848100"/>
          <p14:tracePt t="58917" x="4714875" y="3838575"/>
          <p14:tracePt t="58934" x="4762500" y="3829050"/>
          <p14:tracePt t="58951" x="4810125" y="3829050"/>
          <p14:tracePt t="58967" x="4819650" y="3829050"/>
          <p14:tracePt t="58984" x="4857750" y="3838575"/>
          <p14:tracePt t="59001" x="4857750" y="3848100"/>
          <p14:tracePt t="59057" x="4867275" y="3848100"/>
          <p14:tracePt t="59062" x="4867275" y="3857625"/>
          <p14:tracePt t="59075" x="4867275" y="3867150"/>
          <p14:tracePt t="59083" x="4867275" y="3876675"/>
          <p14:tracePt t="59084" x="4876800" y="3886200"/>
          <p14:tracePt t="59100" x="4886325" y="3895725"/>
          <p14:tracePt t="59117" x="4895850" y="3933825"/>
          <p14:tracePt t="59133" x="4895850" y="3943350"/>
          <p14:tracePt t="59150" x="4895850" y="3952875"/>
          <p14:tracePt t="59167" x="4895850" y="3962400"/>
          <p14:tracePt t="59183" x="4895850" y="3971925"/>
          <p14:tracePt t="60369" x="4876800" y="3962400"/>
          <p14:tracePt t="60376" x="4829175" y="3914775"/>
          <p14:tracePt t="60383" x="4714875" y="3819525"/>
          <p14:tracePt t="60384" x="4143375" y="3305175"/>
          <p14:tracePt t="60400" x="3276600" y="2609850"/>
          <p14:tracePt t="60416" x="2609850" y="2143125"/>
          <p14:tracePt t="60433" x="1771650" y="1714500"/>
          <p14:tracePt t="60450" x="1352550" y="1504950"/>
          <p14:tracePt t="60466" x="1171575" y="1409700"/>
          <p14:tracePt t="60483" x="1066800" y="1362075"/>
          <p14:tracePt t="60483" x="1047750" y="1343025"/>
          <p14:tracePt t="60500" x="1019175" y="1323975"/>
          <p14:tracePt t="60516" x="1009650" y="1314450"/>
          <p14:tracePt t="60553" x="1000125" y="1314450"/>
          <p14:tracePt t="63322" x="990600" y="1314450"/>
          <p14:tracePt t="63346" x="990600" y="1333500"/>
          <p14:tracePt t="63353" x="1009650" y="1390650"/>
          <p14:tracePt t="63354" x="1123950" y="1647825"/>
          <p14:tracePt t="63365" x="1304925" y="2114550"/>
          <p14:tracePt t="63381" x="1733550" y="3324225"/>
          <p14:tracePt t="63399" x="1838325" y="3695700"/>
          <p14:tracePt t="63415" x="1924050" y="3971925"/>
          <p14:tracePt t="63432" x="1933575" y="4038600"/>
          <p14:tracePt t="63449" x="1933575" y="4057650"/>
          <p14:tracePt t="63685" x="1933575" y="4067175"/>
          <p14:tracePt t="63689" x="1943100" y="4095750"/>
          <p14:tracePt t="63690" x="1952625" y="4124325"/>
          <p14:tracePt t="63701" x="2019300" y="4305300"/>
          <p14:tracePt t="63715" x="2047875" y="4371975"/>
          <p14:tracePt t="63731" x="2085975" y="4419600"/>
          <p14:tracePt t="63748" x="2105025" y="4448175"/>
          <p14:tracePt t="63783" x="2114550" y="4448175"/>
          <p14:tracePt t="63798" x="2124075" y="4448175"/>
          <p14:tracePt t="63800" x="2133600" y="4448175"/>
          <p14:tracePt t="63838" x="2143125" y="4448175"/>
          <p14:tracePt t="63853" x="2152650" y="4448175"/>
          <p14:tracePt t="63871" x="2162175" y="4448175"/>
          <p14:tracePt t="63911" x="2171700" y="4448175"/>
          <p14:tracePt t="63951" x="2181225" y="4448175"/>
          <p14:tracePt t="65154" x="2190750" y="4448175"/>
          <p14:tracePt t="65163" x="2209800" y="4448175"/>
          <p14:tracePt t="65169" x="2219325" y="4448175"/>
          <p14:tracePt t="65180" x="2247900" y="4457700"/>
          <p14:tracePt t="65182" x="2400300" y="4505325"/>
          <p14:tracePt t="65197" x="2505075" y="4552950"/>
          <p14:tracePt t="65214" x="2562225" y="4581525"/>
          <p14:tracePt t="65231" x="2628900" y="4619625"/>
          <p14:tracePt t="65248" x="2667000" y="4638675"/>
          <p14:tracePt t="65264" x="2676525" y="4648200"/>
          <p14:tracePt t="65281" x="2695575" y="4648200"/>
          <p14:tracePt t="65298" x="2705100" y="4648200"/>
          <p14:tracePt t="65564" x="2705100" y="4657725"/>
          <p14:tracePt t="65723" x="2714625" y="4657725"/>
          <p14:tracePt t="65732" x="2724150" y="4657725"/>
          <p14:tracePt t="65747" x="2762250" y="4657725"/>
          <p14:tracePt t="65748" x="2800350" y="4657725"/>
          <p14:tracePt t="65764" x="2838450" y="4686300"/>
          <p14:tracePt t="65780" x="3028950" y="4791075"/>
          <p14:tracePt t="65797" x="3314700" y="4972050"/>
          <p14:tracePt t="65814" x="3638550" y="5086350"/>
          <p14:tracePt t="65831" x="3781425" y="5133975"/>
          <p14:tracePt t="65848" x="3829050" y="5143500"/>
          <p14:tracePt t="65864" x="3848100" y="5153025"/>
          <p14:tracePt t="66082" x="3857625" y="5153025"/>
          <p14:tracePt t="66090" x="3886200" y="5143500"/>
          <p14:tracePt t="66097" x="3943350" y="5124450"/>
          <p14:tracePt t="66099" x="4181475" y="5048250"/>
          <p14:tracePt t="66113" x="4600575" y="4886325"/>
          <p14:tracePt t="66113" x="4733925" y="4838700"/>
          <p14:tracePt t="66131" x="4962525" y="4772025"/>
          <p14:tracePt t="66148" x="5181600" y="4695825"/>
          <p14:tracePt t="66164" x="5248275" y="4676775"/>
          <p14:tracePt t="66181" x="5276850" y="4667250"/>
          <p14:tracePt t="66198" x="5295900" y="4657725"/>
          <p14:tracePt t="66214" x="5305425" y="4657725"/>
          <p14:tracePt t="66255" x="5314950" y="4657725"/>
          <p14:tracePt t="66276" x="5314950" y="4648200"/>
          <p14:tracePt t="66688" x="5314950" y="4657725"/>
          <p14:tracePt t="66763" x="5314950" y="4667250"/>
          <p14:tracePt t="66928" x="5314950" y="4676775"/>
          <p14:tracePt t="66936" x="5324475" y="4676775"/>
          <p14:tracePt t="66960" x="5324475" y="4686300"/>
          <p14:tracePt t="66989" x="5324475" y="4695825"/>
          <p14:tracePt t="67009" x="5324475" y="4705350"/>
          <p14:tracePt t="67059" x="5324475" y="4714875"/>
          <p14:tracePt t="67171" x="5314950" y="4724400"/>
          <p14:tracePt t="67175" x="5305425" y="4724400"/>
          <p14:tracePt t="67184" x="5305425" y="4733925"/>
          <p14:tracePt t="67196" x="5276850" y="4743450"/>
          <p14:tracePt t="67197" x="5229225" y="4743450"/>
          <p14:tracePt t="67213" x="5153025" y="4733925"/>
          <p14:tracePt t="67230" x="5114925" y="4705350"/>
          <p14:tracePt t="67247" x="5105400" y="4695825"/>
          <p14:tracePt t="67264" x="5095875" y="4676775"/>
          <p14:tracePt t="67280" x="5095875" y="4657725"/>
          <p14:tracePt t="67297" x="5086350" y="4648200"/>
          <p14:tracePt t="67314" x="5086350" y="4619625"/>
          <p14:tracePt t="67330" x="5086350" y="4591050"/>
          <p14:tracePt t="67347" x="5095875" y="4562475"/>
          <p14:tracePt t="67364" x="5095875" y="4543425"/>
          <p14:tracePt t="67380" x="5133975" y="4514850"/>
          <p14:tracePt t="67397" x="5200650" y="4476750"/>
          <p14:tracePt t="67414" x="5276850" y="4448175"/>
          <p14:tracePt t="67430" x="5353050" y="4429125"/>
          <p14:tracePt t="67447" x="5410200" y="4429125"/>
          <p14:tracePt t="67464" x="5457825" y="4429125"/>
          <p14:tracePt t="67481" x="5495925" y="4429125"/>
          <p14:tracePt t="67497" x="5543550" y="4457700"/>
          <p14:tracePt t="67514" x="5572125" y="4486275"/>
          <p14:tracePt t="67530" x="5629275" y="4533900"/>
          <p14:tracePt t="67547" x="5724525" y="4648200"/>
          <p14:tracePt t="67564" x="5762625" y="4733925"/>
          <p14:tracePt t="67580" x="5800725" y="4810125"/>
          <p14:tracePt t="67597" x="5800725" y="4886325"/>
          <p14:tracePt t="67613" x="5800725" y="4924425"/>
          <p14:tracePt t="67630" x="5791200" y="4981575"/>
          <p14:tracePt t="67647" x="5715000" y="5048250"/>
          <p14:tracePt t="67663" x="5638800" y="5086350"/>
          <p14:tracePt t="67680" x="5572125" y="5086350"/>
          <p14:tracePt t="67697" x="5438775" y="5076825"/>
          <p14:tracePt t="67713" x="5314950" y="5048250"/>
          <p14:tracePt t="67730" x="5276850" y="5019675"/>
          <p14:tracePt t="67747" x="5219700" y="4981575"/>
          <p14:tracePt t="67763" x="5162550" y="4914900"/>
          <p14:tracePt t="67780" x="5143500" y="4848225"/>
          <p14:tracePt t="67798" x="5143500" y="4714875"/>
          <p14:tracePt t="67813" x="5172075" y="4591050"/>
          <p14:tracePt t="67830" x="5248275" y="4438650"/>
          <p14:tracePt t="67847" x="5295900" y="4381500"/>
          <p14:tracePt t="67864" x="5343525" y="4343400"/>
          <p14:tracePt t="67880" x="5410200" y="4305300"/>
          <p14:tracePt t="67897" x="5467350" y="4286250"/>
          <p14:tracePt t="67897" x="5495925" y="4276725"/>
          <p14:tracePt t="67914" x="5543550" y="4267200"/>
          <p14:tracePt t="67930" x="5610225" y="4257675"/>
          <p14:tracePt t="67947" x="5657850" y="4257675"/>
          <p14:tracePt t="67963" x="5743575" y="4295775"/>
          <p14:tracePt t="67980" x="5867400" y="4429125"/>
          <p14:tracePt t="67997" x="5991225" y="4562475"/>
          <p14:tracePt t="68013" x="6143625" y="4724400"/>
          <p14:tracePt t="68030" x="6200775" y="4848225"/>
          <p14:tracePt t="68047" x="6200775" y="4905375"/>
          <p14:tracePt t="68064" x="6200775" y="4933950"/>
          <p14:tracePt t="68080" x="6153150" y="4991100"/>
          <p14:tracePt t="68097" x="6029325" y="5048250"/>
          <p14:tracePt t="68113" x="5924550" y="5057775"/>
          <p14:tracePt t="68130" x="5686425" y="5067300"/>
          <p14:tracePt t="68146" x="5553075" y="5048250"/>
          <p14:tracePt t="68163" x="5438775" y="5029200"/>
          <p14:tracePt t="68163" x="5391150" y="5010150"/>
          <p14:tracePt t="68180" x="5305425" y="4962525"/>
          <p14:tracePt t="68197" x="5276850" y="4886325"/>
          <p14:tracePt t="68213" x="5257800" y="4819650"/>
          <p14:tracePt t="68230" x="5305425" y="4600575"/>
          <p14:tracePt t="68247" x="5381625" y="4457700"/>
          <p14:tracePt t="68263" x="5457825" y="4362450"/>
          <p14:tracePt t="68280" x="5534025" y="4314825"/>
          <p14:tracePt t="68297" x="5581650" y="4295775"/>
          <p14:tracePt t="68313" x="5695950" y="4267200"/>
          <p14:tracePt t="68330" x="5753100" y="4267200"/>
          <p14:tracePt t="68347" x="5781675" y="4267200"/>
          <p14:tracePt t="68363" x="5800725" y="4276725"/>
          <p14:tracePt t="68380" x="5819775" y="4324350"/>
          <p14:tracePt t="68397" x="5829300" y="4448175"/>
          <p14:tracePt t="68413" x="5810250" y="4591050"/>
          <p14:tracePt t="68431" x="5772150" y="4686300"/>
          <p14:tracePt t="68447" x="5600700" y="4857750"/>
          <p14:tracePt t="68463" x="5438775" y="4943475"/>
          <p14:tracePt t="68480" x="5305425" y="4972050"/>
          <p14:tracePt t="68497" x="5105400" y="4991100"/>
          <p14:tracePt t="68513" x="5038725" y="4981575"/>
          <p14:tracePt t="68530" x="5010150" y="4962525"/>
          <p14:tracePt t="68530" x="4991100" y="4953000"/>
          <p14:tracePt t="68547" x="4981575" y="4895850"/>
          <p14:tracePt t="68563" x="5019675" y="4743450"/>
          <p14:tracePt t="68580" x="5238750" y="4457700"/>
          <p14:tracePt t="68597" x="5400675" y="4314825"/>
          <p14:tracePt t="68613" x="5600700" y="4200525"/>
          <p14:tracePt t="68630" x="5829300" y="4143375"/>
          <p14:tracePt t="68647" x="5915025" y="4143375"/>
          <p14:tracePt t="68663" x="6162675" y="4238625"/>
          <p14:tracePt t="68680" x="6410325" y="4486275"/>
          <p14:tracePt t="68697" x="6515100" y="4638675"/>
          <p14:tracePt t="68713" x="6572250" y="4791075"/>
          <p14:tracePt t="68730" x="6572250" y="4867275"/>
          <p14:tracePt t="68746" x="6553200" y="4905375"/>
          <p14:tracePt t="68763" x="6486525" y="4972050"/>
          <p14:tracePt t="68780" x="6334125" y="5010150"/>
          <p14:tracePt t="68796" x="6248400" y="5019675"/>
          <p14:tracePt t="68813" x="6162675" y="5019675"/>
          <p14:tracePt t="68829" x="6105525" y="5000625"/>
          <p14:tracePt t="68846" x="6076950" y="4972050"/>
          <p14:tracePt t="68846" x="6057900" y="4962525"/>
          <p14:tracePt t="68863" x="6048375" y="4924425"/>
          <p14:tracePt t="68880" x="6038850" y="4876800"/>
          <p14:tracePt t="68896" x="6038850" y="4838700"/>
          <p14:tracePt t="68913" x="6048375" y="4819650"/>
          <p14:tracePt t="68930" x="6067425" y="4810125"/>
          <p14:tracePt t="68965" x="6076950" y="4810125"/>
          <p14:tracePt t="69829" x="6076950" y="4829175"/>
          <p14:tracePt t="69837" x="6067425" y="4829175"/>
          <p14:tracePt t="69841" x="6057900" y="4848225"/>
          <p14:tracePt t="69845" x="6019800" y="4895850"/>
          <p14:tracePt t="69862" x="5972175" y="4943475"/>
          <p14:tracePt t="69879" x="5915025" y="4991100"/>
          <p14:tracePt t="69896" x="5791200" y="5057775"/>
          <p14:tracePt t="69912" x="5619750" y="5095875"/>
          <p14:tracePt t="69929" x="5486400" y="5153025"/>
          <p14:tracePt t="69946" x="5334000" y="5191125"/>
          <p14:tracePt t="69962" x="5257800" y="5229225"/>
          <p14:tracePt t="69979" x="5210175" y="5238750"/>
          <p14:tracePt t="69996" x="5162550" y="5257800"/>
          <p14:tracePt t="70012" x="5124450" y="5276850"/>
          <p14:tracePt t="70029" x="5105400" y="5295900"/>
          <p14:tracePt t="70046" x="5086350" y="5334000"/>
          <p14:tracePt t="70062" x="5076825" y="5353050"/>
          <p14:tracePt t="70079" x="5076825" y="5372100"/>
          <p14:tracePt t="70096" x="5067300" y="5372100"/>
          <p14:tracePt t="70113" x="5067300" y="5391150"/>
          <p14:tracePt t="70129" x="5067300" y="5410200"/>
          <p14:tracePt t="70146" x="5067300" y="5419725"/>
          <p14:tracePt t="70163" x="5086350" y="5438775"/>
          <p14:tracePt t="70179" x="5124450" y="5467350"/>
          <p14:tracePt t="70196" x="5172075" y="5476875"/>
          <p14:tracePt t="70213" x="5229225" y="5476875"/>
          <p14:tracePt t="70229" x="5324475" y="5476875"/>
          <p14:tracePt t="70246" x="5438775" y="5476875"/>
          <p14:tracePt t="70263" x="5476875" y="5476875"/>
          <p14:tracePt t="70279" x="5514975" y="5476875"/>
          <p14:tracePt t="70296" x="5534025" y="5476875"/>
          <p14:tracePt t="70312" x="5553075" y="5457825"/>
          <p14:tracePt t="70329" x="5581650" y="5400675"/>
          <p14:tracePt t="70345" x="5591175" y="5334000"/>
          <p14:tracePt t="70363" x="5581650" y="5295900"/>
          <p14:tracePt t="70379" x="5543550" y="5219700"/>
          <p14:tracePt t="70396" x="5486400" y="5172075"/>
          <p14:tracePt t="70412" x="5448300" y="5153025"/>
          <p14:tracePt t="70429" x="5372100" y="5124450"/>
          <p14:tracePt t="70446" x="5305425" y="5114925"/>
          <p14:tracePt t="70463" x="5248275" y="5114925"/>
          <p14:tracePt t="70479" x="5191125" y="5133975"/>
          <p14:tracePt t="70495" x="5143500" y="5172075"/>
          <p14:tracePt t="70512" x="5133975" y="5191125"/>
          <p14:tracePt t="70529" x="5124450" y="5219700"/>
          <p14:tracePt t="70545" x="5124450" y="5248275"/>
          <p14:tracePt t="70562" x="5153025" y="5267325"/>
          <p14:tracePt t="70579" x="5191125" y="5305425"/>
          <p14:tracePt t="70596" x="5257800" y="5343525"/>
          <p14:tracePt t="70612" x="5334000" y="5372100"/>
          <p14:tracePt t="70628" x="5410200" y="5391150"/>
          <p14:tracePt t="70645" x="5486400" y="5400675"/>
          <p14:tracePt t="70662" x="5543550" y="5400675"/>
          <p14:tracePt t="70679" x="5572125" y="5400675"/>
          <p14:tracePt t="70696" x="5591175" y="5400675"/>
          <p14:tracePt t="70712" x="5610225" y="5400675"/>
          <p14:tracePt t="70729" x="5619750" y="5400675"/>
          <p14:tracePt t="70766" x="5619750" y="5391150"/>
          <p14:tracePt t="70767" x="5619750" y="5381625"/>
          <p14:tracePt t="70803" x="5619750" y="5372100"/>
          <p14:tracePt t="71831" x="5610225" y="5372100"/>
          <p14:tracePt t="71909" x="0" y="0"/>
        </p14:tracePtLst>
        <p14:tracePtLst>
          <p14:tracePt t="73825" x="5610225" y="5391150"/>
          <p14:tracePt t="74441" x="5610225" y="5381625"/>
          <p14:tracePt t="74503" x="5600700" y="5391150"/>
          <p14:tracePt t="74507" x="5572125" y="5410200"/>
          <p14:tracePt t="74515" x="5534025" y="5457825"/>
          <p14:tracePt t="74528" x="5467350" y="5572125"/>
          <p14:tracePt t="74529" x="5400675" y="5667375"/>
          <p14:tracePt t="74545" x="5314950" y="5781675"/>
          <p14:tracePt t="74561" x="5257800" y="5857875"/>
          <p14:tracePt t="74578" x="5238750" y="5886450"/>
          <p14:tracePt t="74595" x="5219700" y="5905500"/>
          <p14:tracePt t="74611" x="5210175" y="5934075"/>
          <p14:tracePt t="74628" x="5210175" y="5943600"/>
          <p14:tracePt t="74645" x="5191125" y="5943600"/>
          <p14:tracePt t="74702" x="5181600" y="5943600"/>
          <p14:tracePt t="74711" x="5181600" y="5953125"/>
          <p14:tracePt t="74776" x="5172075" y="5953125"/>
          <p14:tracePt t="74855" x="5162550" y="5953125"/>
          <p14:tracePt t="74900" x="5153025" y="5953125"/>
          <p14:tracePt t="75007" x="5153025" y="5962650"/>
          <p14:tracePt t="75339" x="5162550" y="5962650"/>
          <p14:tracePt t="75348" x="5172075" y="5972175"/>
          <p14:tracePt t="75352" x="5181600" y="5972175"/>
          <p14:tracePt t="75359" x="5200650" y="5981700"/>
          <p14:tracePt t="75366" x="5219700" y="5981700"/>
          <p14:tracePt t="75377" x="5229225" y="5991225"/>
          <p14:tracePt t="75394" x="5267325" y="6000750"/>
          <p14:tracePt t="75411" x="5276850" y="6000750"/>
          <p14:tracePt t="75428" x="5295900" y="6000750"/>
          <p14:tracePt t="75445" x="5305425" y="6000750"/>
          <p14:tracePt t="75461" x="5314950" y="6010275"/>
          <p14:tracePt t="75549" x="5324475" y="6010275"/>
          <p14:tracePt t="76180" x="5334000" y="6010275"/>
          <p14:tracePt t="76950" x="5324475" y="6010275"/>
          <p14:tracePt t="76954" x="5314950" y="6010275"/>
          <p14:tracePt t="76968" x="5305425" y="6000750"/>
          <p14:tracePt t="76988" x="5295900" y="5991225"/>
          <p14:tracePt t="77025" x="5286375" y="5991225"/>
          <p14:tracePt t="77691" x="5286375" y="5981700"/>
          <p14:tracePt t="77695" x="5276850" y="5953125"/>
          <p14:tracePt t="77703" x="5229225" y="5857875"/>
          <p14:tracePt t="77711" x="5124450" y="5572125"/>
          <p14:tracePt t="77728" x="4914900" y="4943475"/>
          <p14:tracePt t="77744" x="4714875" y="4210050"/>
          <p14:tracePt t="77761" x="4629150" y="3743325"/>
          <p14:tracePt t="77778" x="4610100" y="3362325"/>
          <p14:tracePt t="77778" x="4610100" y="3267075"/>
          <p14:tracePt t="77795" x="4610100" y="3162300"/>
          <p14:tracePt t="77811" x="4610100" y="3124200"/>
          <p14:tracePt t="77878" x="4610100" y="3133725"/>
          <p14:tracePt t="77885" x="4610100" y="3143250"/>
          <p14:tracePt t="77886" x="4610100" y="3162300"/>
          <p14:tracePt t="77894" x="4610100" y="3200400"/>
          <p14:tracePt t="77911" x="4610100" y="3228975"/>
          <p14:tracePt t="77927" x="4562475" y="3295650"/>
          <p14:tracePt t="77944" x="4514850" y="3343275"/>
          <p14:tracePt t="77961" x="4448175" y="3390900"/>
          <p14:tracePt t="77978" x="4333875" y="3448050"/>
          <p14:tracePt t="77994" x="4276725" y="3467100"/>
          <p14:tracePt t="78011" x="4162425" y="3486150"/>
          <p14:tracePt t="78028" x="4076700" y="3495675"/>
          <p14:tracePt t="78044" x="4029075" y="3495675"/>
          <p14:tracePt t="78061" x="3990975" y="3495675"/>
          <p14:tracePt t="78078" x="3971925" y="3495675"/>
          <p14:tracePt t="78128" x="3962400" y="3495675"/>
          <p14:tracePt t="80908" x="3962400" y="3514725"/>
          <p14:tracePt t="80916" x="3962400" y="3543300"/>
          <p14:tracePt t="80920" x="4000500" y="3638550"/>
          <p14:tracePt t="80926" x="4305300" y="4152900"/>
          <p14:tracePt t="80942" x="4743450" y="4857750"/>
          <p14:tracePt t="80959" x="4943475" y="5133975"/>
          <p14:tracePt t="80977" x="5133975" y="5400675"/>
          <p14:tracePt t="80993" x="5191125" y="5457825"/>
          <p14:tracePt t="81010" x="5200650" y="5476875"/>
          <p14:tracePt t="81027" x="5210175" y="5476875"/>
          <p14:tracePt t="81241" x="5210175" y="5486400"/>
          <p14:tracePt t="81250" x="5210175" y="5505450"/>
          <p14:tracePt t="81260" x="5210175" y="5514975"/>
          <p14:tracePt t="81264" x="5200650" y="5572125"/>
          <p14:tracePt t="81276" x="5181600" y="5600700"/>
          <p14:tracePt t="81292" x="5172075" y="5619750"/>
          <p14:tracePt t="81309" x="5172075" y="5638800"/>
          <p14:tracePt t="81327" x="5162550" y="5648325"/>
          <p14:tracePt t="81343" x="5162550" y="5657850"/>
          <p14:tracePt t="81359" x="5153025" y="5657850"/>
          <p14:tracePt t="81376" x="5153025" y="5667375"/>
          <p14:tracePt t="81393" x="5153025" y="5676900"/>
          <p14:tracePt t="81410" x="5143500" y="5695950"/>
          <p14:tracePt t="81426" x="5143500" y="5705475"/>
          <p14:tracePt t="81443" x="5133975" y="5715000"/>
          <p14:tracePt t="81480" x="5133975" y="5724525"/>
          <p14:tracePt t="81533" x="5124450" y="5734050"/>
          <p14:tracePt t="81568" x="5124450" y="5743575"/>
          <p14:tracePt t="81584" x="5124450" y="5753100"/>
          <p14:tracePt t="81593" x="5124450" y="5762625"/>
          <p14:tracePt t="81604" x="5124450" y="5772150"/>
          <p14:tracePt t="81609" x="5124450" y="5781675"/>
          <p14:tracePt t="81610" x="5124450" y="5810250"/>
          <p14:tracePt t="81626" x="5133975" y="5838825"/>
          <p14:tracePt t="81642" x="5143500" y="5867400"/>
          <p14:tracePt t="81660" x="5143500" y="5876925"/>
          <p14:tracePt t="81676" x="5153025" y="5895975"/>
          <p14:tracePt t="81693" x="5162550" y="5915025"/>
          <p14:tracePt t="82541" x="5172075" y="5915025"/>
          <p14:tracePt t="82549" x="5257800" y="5915025"/>
          <p14:tracePt t="82550" x="5686425" y="5867400"/>
          <p14:tracePt t="82559" x="6305550" y="5772150"/>
          <p14:tracePt t="82575" x="6562725" y="5715000"/>
          <p14:tracePt t="83911" x="0" y="0"/>
        </p14:tracePtLst>
      </p14:laserTraceLst>
    </p:ext>
  </p:extLs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20762"/>
          </a:xfrm>
        </p:spPr>
        <p:txBody>
          <a:bodyPr>
            <a:normAutofit/>
          </a:bodyPr>
          <a:lstStyle/>
          <a:p>
            <a:r>
              <a:rPr lang="en-US" dirty="0" smtClean="0"/>
              <a:t>size() , first(), last()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69571"/>
            <a:ext cx="8229600" cy="54864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C00000"/>
                </a:solidFill>
              </a:rPr>
              <a:t>Algorithm size()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return size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C00000"/>
                </a:solidFill>
              </a:rPr>
              <a:t>Algorithm first()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if head==NULL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return NULL</a:t>
            </a:r>
          </a:p>
          <a:p>
            <a:pPr marL="0" indent="0">
              <a:buNone/>
            </a:pPr>
            <a:r>
              <a:rPr lang="en-US" dirty="0" smtClean="0"/>
              <a:t>    else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return </a:t>
            </a:r>
            <a:r>
              <a:rPr lang="en-US" dirty="0" err="1" smtClean="0"/>
              <a:t>head.element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114800" y="1951672"/>
            <a:ext cx="4572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Algorithm </a:t>
            </a:r>
            <a:r>
              <a:rPr lang="en-US" sz="3200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last()</a:t>
            </a:r>
            <a:endParaRPr lang="en-US" sz="3200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   if </a:t>
            </a:r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last==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NULL </a:t>
            </a:r>
          </a:p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	return NULL</a:t>
            </a:r>
          </a:p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   else</a:t>
            </a:r>
          </a:p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	return </a:t>
            </a:r>
            <a:r>
              <a:rPr lang="en-US" sz="3200" dirty="0" err="1" smtClean="0">
                <a:latin typeface="Times New Roman" pitchFamily="18" charset="0"/>
                <a:cs typeface="Times New Roman" pitchFamily="18" charset="0"/>
              </a:rPr>
              <a:t>last.element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248400" y="5867400"/>
            <a:ext cx="10823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O(1)</a:t>
            </a:r>
            <a:endParaRPr lang="en-US" sz="3600" b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174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092"/>
    </mc:Choice>
    <mc:Fallback xmlns="">
      <p:transition spd="slow" advTm="460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5" grpId="0"/>
    </p:bldLst>
  </p:timing>
  <p:extLst mod="1">
    <p:ext uri="{3A86A75C-4F4B-4683-9AE1-C65F6400EC91}">
      <p14:laserTraceLst xmlns:p14="http://schemas.microsoft.com/office/powerpoint/2010/main">
        <p14:tracePtLst>
          <p14:tracePt t="4355" x="2390775" y="1733550"/>
          <p14:tracePt t="5113" x="2390775" y="1743075"/>
          <p14:tracePt t="5117" x="2390775" y="1752600"/>
          <p14:tracePt t="5126" x="2381250" y="1762125"/>
          <p14:tracePt t="5132" x="2371725" y="1781175"/>
          <p14:tracePt t="5149" x="2362200" y="1790700"/>
          <p14:tracePt t="5166" x="2362200" y="1800225"/>
          <p14:tracePt t="5200" x="2352675" y="1809750"/>
          <p14:tracePt t="5201" x="2343150" y="1838325"/>
          <p14:tracePt t="5216" x="2333625" y="1847850"/>
          <p14:tracePt t="5233" x="2314575" y="1866900"/>
          <p14:tracePt t="5250" x="2305050" y="1895475"/>
          <p14:tracePt t="5266" x="2286000" y="1905000"/>
          <p14:tracePt t="5283" x="2276475" y="1924050"/>
          <p14:tracePt t="5299" x="2247900" y="1962150"/>
          <p14:tracePt t="5316" x="2209800" y="2000250"/>
          <p14:tracePt t="5333" x="2200275" y="2019300"/>
          <p14:tracePt t="5333" x="2190750" y="2019300"/>
          <p14:tracePt t="5369" x="2190750" y="2028825"/>
          <p14:tracePt t="5370" x="2181225" y="2028825"/>
          <p14:tracePt t="5382" x="2181225" y="2038350"/>
          <p14:tracePt t="5399" x="2171700" y="2038350"/>
          <p14:tracePt t="5416" x="2171700" y="2057400"/>
          <p14:tracePt t="5433" x="2162175" y="2057400"/>
          <p14:tracePt t="5449" x="2152650" y="2076450"/>
          <p14:tracePt t="5466" x="2143125" y="2085975"/>
          <p14:tracePt t="5482" x="2133600" y="2085975"/>
          <p14:tracePt t="5500" x="2133600" y="2095500"/>
          <p14:tracePt t="5756" x="2124075" y="2095500"/>
          <p14:tracePt t="5767" x="2124075" y="2105025"/>
          <p14:tracePt t="5771" x="2124075" y="2114550"/>
          <p14:tracePt t="5778" x="2114550" y="2124075"/>
          <p14:tracePt t="5782" x="2066925" y="2171700"/>
          <p14:tracePt t="5799" x="2019300" y="2200275"/>
          <p14:tracePt t="5816" x="1981200" y="2228850"/>
          <p14:tracePt t="5833" x="1905000" y="2257425"/>
          <p14:tracePt t="5849" x="1866900" y="2276475"/>
          <p14:tracePt t="5866" x="1809750" y="2295525"/>
          <p14:tracePt t="5883" x="1771650" y="2305050"/>
          <p14:tracePt t="5899" x="1752600" y="2314575"/>
          <p14:tracePt t="5916" x="1695450" y="2324100"/>
          <p14:tracePt t="5932" x="1657350" y="2333625"/>
          <p14:tracePt t="5949" x="1628775" y="2352675"/>
          <p14:tracePt t="5966" x="1590675" y="2352675"/>
          <p14:tracePt t="5983" x="1552575" y="2362200"/>
          <p14:tracePt t="5999" x="1533525" y="2371725"/>
          <p14:tracePt t="6016" x="1514475" y="2381250"/>
          <p14:tracePt t="6054" x="1504950" y="2381250"/>
          <p14:tracePt t="6079" x="1504950" y="2390775"/>
          <p14:tracePt t="6228" x="1504950" y="2381250"/>
          <p14:tracePt t="6232" x="1514475" y="2381250"/>
          <p14:tracePt t="6249" x="1533525" y="2381250"/>
          <p14:tracePt t="6249" x="1638300" y="2381250"/>
          <p14:tracePt t="6266" x="1933575" y="2428875"/>
          <p14:tracePt t="6282" x="2133600" y="2447925"/>
          <p14:tracePt t="6299" x="2409825" y="2447925"/>
          <p14:tracePt t="6316" x="2514600" y="2447925"/>
          <p14:tracePt t="6332" x="2533650" y="2457450"/>
          <p14:tracePt t="6349" x="2552700" y="2457450"/>
          <p14:tracePt t="6366" x="2562225" y="2466975"/>
          <p14:tracePt t="6704" x="2562225" y="2476500"/>
          <p14:tracePt t="12462" x="2562225" y="2486025"/>
          <p14:tracePt t="12466" x="2552700" y="2486025"/>
          <p14:tracePt t="12472" x="2552700" y="2543175"/>
          <p14:tracePt t="12479" x="2552700" y="2638425"/>
          <p14:tracePt t="12495" x="2571750" y="2962275"/>
          <p14:tracePt t="12512" x="2581275" y="3181350"/>
          <p14:tracePt t="12512" x="2590800" y="3286125"/>
          <p14:tracePt t="12529" x="2600325" y="3486150"/>
          <p14:tracePt t="12545" x="2609850" y="3629025"/>
          <p14:tracePt t="12562" x="2609850" y="3752850"/>
          <p14:tracePt t="12579" x="2600325" y="3790950"/>
          <p14:tracePt t="12595" x="2590800" y="3857625"/>
          <p14:tracePt t="12612" x="2590800" y="3895725"/>
          <p14:tracePt t="12629" x="2590800" y="3914775"/>
          <p14:tracePt t="12645" x="2590800" y="3924300"/>
          <p14:tracePt t="12662" x="2581275" y="3924300"/>
          <p14:tracePt t="13428" x="2581275" y="3914775"/>
          <p14:tracePt t="13457" x="2581275" y="3905250"/>
          <p14:tracePt t="13466" x="2581275" y="3895725"/>
          <p14:tracePt t="13467" x="2600325" y="3886200"/>
          <p14:tracePt t="13478" x="2609850" y="3857625"/>
          <p14:tracePt t="13495" x="2619375" y="3819525"/>
          <p14:tracePt t="13512" x="2638425" y="3743325"/>
          <p14:tracePt t="13528" x="2638425" y="3714750"/>
          <p14:tracePt t="13545" x="2647950" y="3686175"/>
          <p14:tracePt t="13561" x="2647950" y="3638550"/>
          <p14:tracePt t="13578" x="2647950" y="3609975"/>
          <p14:tracePt t="13595" x="2647950" y="3600450"/>
          <p14:tracePt t="13611" x="2638425" y="3581400"/>
          <p14:tracePt t="13664" x="2628900" y="3571875"/>
          <p14:tracePt t="13856" x="2619375" y="3571875"/>
          <p14:tracePt t="14618" x="2609850" y="3571875"/>
          <p14:tracePt t="14625" x="2600325" y="3571875"/>
          <p14:tracePt t="14631" x="2590800" y="3581400"/>
          <p14:tracePt t="14635" x="2552700" y="3609975"/>
          <p14:tracePt t="14647" x="2457450" y="3648075"/>
          <p14:tracePt t="14661" x="2390775" y="3676650"/>
          <p14:tracePt t="14678" x="2314575" y="3695700"/>
          <p14:tracePt t="14694" x="2257425" y="3724275"/>
          <p14:tracePt t="14711" x="2219325" y="3752850"/>
          <p14:tracePt t="14728" x="2162175" y="3781425"/>
          <p14:tracePt t="14744" x="2057400" y="3800475"/>
          <p14:tracePt t="14761" x="2000250" y="3800475"/>
          <p14:tracePt t="14778" x="1914525" y="3819525"/>
          <p14:tracePt t="14794" x="1847850" y="3829050"/>
          <p14:tracePt t="14811" x="1809750" y="3829050"/>
          <p14:tracePt t="14827" x="1771650" y="3848100"/>
          <p14:tracePt t="14844" x="1724025" y="3848100"/>
          <p14:tracePt t="14861" x="1685925" y="3857625"/>
          <p14:tracePt t="14878" x="1657350" y="3867150"/>
          <p14:tracePt t="14894" x="1619250" y="3876675"/>
          <p14:tracePt t="14911" x="1609725" y="3876675"/>
          <p14:tracePt t="14927" x="1600200" y="3886200"/>
          <p14:tracePt t="14944" x="1590675" y="3886200"/>
          <p14:tracePt t="15020" x="1590675" y="3895725"/>
          <p14:tracePt t="15028" x="1581150" y="3895725"/>
          <p14:tracePt t="15090" x="1571625" y="3905250"/>
          <p14:tracePt t="15094" x="1562100" y="3905250"/>
          <p14:tracePt t="15118" x="1552575" y="3914775"/>
          <p14:tracePt t="15165" x="1543050" y="3914775"/>
          <p14:tracePt t="15189" x="1533525" y="3914775"/>
          <p14:tracePt t="15474" x="1533525" y="3905250"/>
          <p14:tracePt t="15478" x="1533525" y="3895725"/>
          <p14:tracePt t="15487" x="1533525" y="3867150"/>
          <p14:tracePt t="15494" x="1543050" y="3838575"/>
          <p14:tracePt t="15511" x="1562100" y="3819525"/>
          <p14:tracePt t="15527" x="1571625" y="3810000"/>
          <p14:tracePt t="15544" x="1581150" y="3800475"/>
          <p14:tracePt t="15561" x="1600200" y="3790950"/>
          <p14:tracePt t="15577" x="1628775" y="3771900"/>
          <p14:tracePt t="15594" x="1724025" y="3714750"/>
          <p14:tracePt t="15610" x="1885950" y="3638550"/>
          <p14:tracePt t="15627" x="2000250" y="3590925"/>
          <p14:tracePt t="15627" x="2038350" y="3571875"/>
          <p14:tracePt t="15644" x="2114550" y="3562350"/>
          <p14:tracePt t="15660" x="2171700" y="3543300"/>
          <p14:tracePt t="15677" x="2219325" y="3543300"/>
          <p14:tracePt t="15694" x="2286000" y="3543300"/>
          <p14:tracePt t="15711" x="2419350" y="3543300"/>
          <p14:tracePt t="15727" x="2543175" y="3543300"/>
          <p14:tracePt t="15744" x="2676525" y="3571875"/>
          <p14:tracePt t="15761" x="2809875" y="3629025"/>
          <p14:tracePt t="15777" x="2895600" y="3705225"/>
          <p14:tracePt t="15794" x="2943225" y="3733800"/>
          <p14:tracePt t="15810" x="3000375" y="3771900"/>
          <p14:tracePt t="15827" x="3028950" y="3800475"/>
          <p14:tracePt t="15844" x="3038475" y="3819525"/>
          <p14:tracePt t="15861" x="3038475" y="3857625"/>
          <p14:tracePt t="15877" x="3038475" y="3895725"/>
          <p14:tracePt t="15894" x="3009900" y="3952875"/>
          <p14:tracePt t="15911" x="2952750" y="4000500"/>
          <p14:tracePt t="15927" x="2905125" y="4029075"/>
          <p14:tracePt t="15944" x="2800350" y="4086225"/>
          <p14:tracePt t="15961" x="2705100" y="4124325"/>
          <p14:tracePt t="15977" x="2571750" y="4162425"/>
          <p14:tracePt t="15993" x="2447925" y="4181475"/>
          <p14:tracePt t="16011" x="2352675" y="4191000"/>
          <p14:tracePt t="16027" x="2219325" y="4191000"/>
          <p14:tracePt t="16044" x="2085975" y="4181475"/>
          <p14:tracePt t="16061" x="1990725" y="4152900"/>
          <p14:tracePt t="16077" x="1847850" y="4095750"/>
          <p14:tracePt t="16093" x="1743075" y="4029075"/>
          <p14:tracePt t="16110" x="1714500" y="3990975"/>
          <p14:tracePt t="16110" x="1695450" y="3971925"/>
          <p14:tracePt t="16127" x="1676400" y="3924300"/>
          <p14:tracePt t="16143" x="1647825" y="3829050"/>
          <p14:tracePt t="16160" x="1647825" y="3705225"/>
          <p14:tracePt t="16178" x="1676400" y="3609975"/>
          <p14:tracePt t="16194" x="1781175" y="3457575"/>
          <p14:tracePt t="16211" x="1952625" y="3314700"/>
          <p14:tracePt t="16227" x="2105025" y="3228975"/>
          <p14:tracePt t="16244" x="2247900" y="3190875"/>
          <p14:tracePt t="16260" x="2495550" y="3143250"/>
          <p14:tracePt t="16260" x="2571750" y="3124200"/>
          <p14:tracePt t="16277" x="2705100" y="3124200"/>
          <p14:tracePt t="16294" x="2828925" y="3114675"/>
          <p14:tracePt t="16310" x="3076575" y="3190875"/>
          <p14:tracePt t="16327" x="3200400" y="3267075"/>
          <p14:tracePt t="16343" x="3371850" y="3400425"/>
          <p14:tracePt t="16360" x="3600450" y="3571875"/>
          <p14:tracePt t="16360" x="3629025" y="3609975"/>
          <p14:tracePt t="16377" x="3667125" y="3657600"/>
          <p14:tracePt t="16394" x="3695700" y="3733800"/>
          <p14:tracePt t="16410" x="3724275" y="3829050"/>
          <p14:tracePt t="16427" x="3724275" y="3857625"/>
          <p14:tracePt t="16444" x="3714750" y="3886200"/>
          <p14:tracePt t="16460" x="3676650" y="3952875"/>
          <p14:tracePt t="16477" x="3619500" y="4000500"/>
          <p14:tracePt t="16493" x="3438525" y="4086225"/>
          <p14:tracePt t="16511" x="3248025" y="4162425"/>
          <p14:tracePt t="16527" x="3086100" y="4171950"/>
          <p14:tracePt t="16543" x="2771775" y="4162425"/>
          <p14:tracePt t="16560" x="2486025" y="4105275"/>
          <p14:tracePt t="16577" x="2266950" y="4038600"/>
          <p14:tracePt t="16593" x="2219325" y="4010025"/>
          <p14:tracePt t="16610" x="2171700" y="3981450"/>
          <p14:tracePt t="16627" x="2124075" y="3905250"/>
          <p14:tracePt t="16644" x="2095500" y="3819525"/>
          <p14:tracePt t="16660" x="2085975" y="3771900"/>
          <p14:tracePt t="16677" x="2085975" y="3638550"/>
          <p14:tracePt t="16693" x="2114550" y="3524250"/>
          <p14:tracePt t="16710" x="2143125" y="3486150"/>
          <p14:tracePt t="16727" x="2209800" y="3429000"/>
          <p14:tracePt t="16743" x="2362200" y="3352800"/>
          <p14:tracePt t="16760" x="2543175" y="3295650"/>
          <p14:tracePt t="16777" x="2819400" y="3286125"/>
          <p14:tracePt t="16793" x="3057525" y="3371850"/>
          <p14:tracePt t="16810" x="3219450" y="3476625"/>
          <p14:tracePt t="16827" x="3371850" y="3629025"/>
          <p14:tracePt t="16843" x="3419475" y="3762375"/>
          <p14:tracePt t="16860" x="3429000" y="3848100"/>
          <p14:tracePt t="16877" x="3400425" y="4000500"/>
          <p14:tracePt t="16893" x="3267075" y="4200525"/>
          <p14:tracePt t="16910" x="3133725" y="4333875"/>
          <p14:tracePt t="16927" x="2867025" y="4476750"/>
          <p14:tracePt t="16943" x="2533650" y="4572000"/>
          <p14:tracePt t="16960" x="2190750" y="4600575"/>
          <p14:tracePt t="16977" x="2009775" y="4581525"/>
          <p14:tracePt t="16993" x="1800225" y="4533900"/>
          <p14:tracePt t="17010" x="1704975" y="4505325"/>
          <p14:tracePt t="17027" x="1647825" y="4476750"/>
          <p14:tracePt t="17043" x="1581150" y="4410075"/>
          <p14:tracePt t="17060" x="1533525" y="4210050"/>
          <p14:tracePt t="17077" x="1533525" y="4105275"/>
          <p14:tracePt t="17093" x="1609725" y="3867150"/>
          <p14:tracePt t="17110" x="1714500" y="3705225"/>
          <p14:tracePt t="17127" x="1838325" y="3590925"/>
          <p14:tracePt t="17143" x="2038350" y="3514725"/>
          <p14:tracePt t="17160" x="2209800" y="3505200"/>
          <p14:tracePt t="17177" x="2609850" y="3609975"/>
          <p14:tracePt t="17194" x="2781300" y="3733800"/>
          <p14:tracePt t="17210" x="2952750" y="3971925"/>
          <p14:tracePt t="17227" x="2981325" y="4171950"/>
          <p14:tracePt t="17243" x="2971800" y="4257675"/>
          <p14:tracePt t="17260" x="2905125" y="4381500"/>
          <p14:tracePt t="17276" x="2828925" y="4448175"/>
          <p14:tracePt t="17293" x="2686050" y="4486275"/>
          <p14:tracePt t="17310" x="2381250" y="4495800"/>
          <p14:tracePt t="17326" x="2038350" y="4438650"/>
          <p14:tracePt t="17343" x="1905000" y="4410075"/>
          <p14:tracePt t="17343" x="1857375" y="4391025"/>
          <p14:tracePt t="17360" x="1800225" y="4371975"/>
          <p14:tracePt t="17376" x="1762125" y="4305300"/>
          <p14:tracePt t="17393" x="1743075" y="4267200"/>
          <p14:tracePt t="17410" x="1752600" y="4171950"/>
          <p14:tracePt t="17427" x="1857375" y="4048125"/>
          <p14:tracePt t="17443" x="1885950" y="4000500"/>
          <p14:tracePt t="17460" x="1933575" y="3962400"/>
          <p14:tracePt t="17477" x="1971675" y="3962400"/>
          <p14:tracePt t="17493" x="1990725" y="3971925"/>
          <p14:tracePt t="17510" x="2000250" y="4010025"/>
          <p14:tracePt t="17527" x="2009775" y="4029075"/>
          <p14:tracePt t="17543" x="2009775" y="4038600"/>
          <p14:tracePt t="17560" x="2009775" y="4057650"/>
          <p14:tracePt t="17577" x="2009775" y="4076700"/>
          <p14:tracePt t="17593" x="2000250" y="4086225"/>
          <p14:tracePt t="17610" x="1990725" y="4105275"/>
          <p14:tracePt t="17626" x="1981200" y="4105275"/>
          <p14:tracePt t="17643" x="1971675" y="4114800"/>
          <p14:tracePt t="17660" x="1962150" y="4114800"/>
          <p14:tracePt t="17676" x="1952625" y="4114800"/>
          <p14:tracePt t="17713" x="1943100" y="4114800"/>
          <p14:tracePt t="17746" x="1933575" y="4114800"/>
          <p14:tracePt t="17963" x="1924050" y="4114800"/>
          <p14:tracePt t="17970" x="1914525" y="4114800"/>
          <p14:tracePt t="17974" x="1895475" y="4095750"/>
          <p14:tracePt t="17992" x="1866900" y="4086225"/>
          <p14:tracePt t="17993" x="1819275" y="4057650"/>
          <p14:tracePt t="18010" x="1790700" y="4048125"/>
          <p14:tracePt t="18026" x="1790700" y="4038600"/>
          <p14:tracePt t="18043" x="1781175" y="4038600"/>
          <p14:tracePt t="18060" x="1771650" y="4029075"/>
          <p14:tracePt t="18113" x="1762125" y="4029075"/>
          <p14:tracePt t="18134" x="1752600" y="4019550"/>
          <p14:tracePt t="18138" x="1743075" y="4019550"/>
          <p14:tracePt t="18187" x="1733550" y="4019550"/>
          <p14:tracePt t="18261" x="1724025" y="4019550"/>
          <p14:tracePt t="18286" x="1714500" y="4019550"/>
          <p14:tracePt t="18309" x="1704975" y="4019550"/>
          <p14:tracePt t="18328" x="1695450" y="4019550"/>
          <p14:tracePt t="18334" x="1685925" y="4019550"/>
          <p14:tracePt t="18338" x="1676400" y="4019550"/>
          <p14:tracePt t="18345" x="1657350" y="4019550"/>
          <p14:tracePt t="18360" x="1638300" y="4019550"/>
          <p14:tracePt t="18398" x="1628775" y="4019550"/>
          <p14:tracePt t="18398" x="1619250" y="4019550"/>
          <p14:tracePt t="18410" x="1609725" y="4019550"/>
          <p14:tracePt t="18427" x="1600200" y="4019550"/>
          <p14:tracePt t="18444" x="1590675" y="4019550"/>
          <p14:tracePt t="18460" x="1581150" y="4019550"/>
          <p14:tracePt t="18561" x="1571625" y="4019550"/>
          <p14:tracePt t="18928" x="1571625" y="4010025"/>
          <p14:tracePt t="18966" x="1562100" y="4010025"/>
          <p14:tracePt t="18983" x="1552575" y="4010025"/>
          <p14:tracePt t="19109" x="1543050" y="4010025"/>
          <p14:tracePt t="19231" x="1543050" y="4000500"/>
          <p14:tracePt t="20044" x="1552575" y="4000500"/>
          <p14:tracePt t="20069" x="1562100" y="4000500"/>
          <p14:tracePt t="20078" x="1562100" y="4010025"/>
          <p14:tracePt t="20095" x="1571625" y="4010025"/>
          <p14:tracePt t="20095" x="1600200" y="4019550"/>
          <p14:tracePt t="20110" x="1638300" y="4019550"/>
          <p14:tracePt t="20126" x="1800225" y="4000500"/>
          <p14:tracePt t="20143" x="1971675" y="3981450"/>
          <p14:tracePt t="20143" x="2057400" y="3981450"/>
          <p14:tracePt t="20160" x="2171700" y="3971925"/>
          <p14:tracePt t="20176" x="2305050" y="3971925"/>
          <p14:tracePt t="20193" x="2352675" y="3962400"/>
          <p14:tracePt t="20193" x="2371725" y="3962400"/>
          <p14:tracePt t="20210" x="2419350" y="3962400"/>
          <p14:tracePt t="20226" x="2495550" y="3962400"/>
          <p14:tracePt t="20243" x="2533650" y="3962400"/>
          <p14:tracePt t="20243" x="2543175" y="3962400"/>
          <p14:tracePt t="20260" x="2571750" y="3962400"/>
          <p14:tracePt t="20276" x="2590800" y="3962400"/>
          <p14:tracePt t="20293" x="2600325" y="3962400"/>
          <p14:tracePt t="20330" x="2609850" y="3962400"/>
          <p14:tracePt t="20331" x="2619375" y="3962400"/>
          <p14:tracePt t="20343" x="2638425" y="3962400"/>
          <p14:tracePt t="20359" x="2657475" y="3962400"/>
          <p14:tracePt t="20376" x="2676525" y="3962400"/>
          <p14:tracePt t="20392" x="2686050" y="3962400"/>
          <p14:tracePt t="20443" x="2695575" y="3962400"/>
          <p14:tracePt t="21146" x="2695575" y="3952875"/>
          <p14:tracePt t="21739" x="2695575" y="3943350"/>
          <p14:tracePt t="24760" x="2695575" y="3952875"/>
          <p14:tracePt t="24772" x="2686050" y="3952875"/>
          <p14:tracePt t="24784" x="2686050" y="3962400"/>
          <p14:tracePt t="24788" x="2686050" y="3971925"/>
          <p14:tracePt t="24794" x="2667000" y="4010025"/>
          <p14:tracePt t="24809" x="2667000" y="4057650"/>
          <p14:tracePt t="24825" x="2667000" y="4200525"/>
          <p14:tracePt t="24842" x="2714625" y="4371975"/>
          <p14:tracePt t="24859" x="2743200" y="4429125"/>
          <p14:tracePt t="24875" x="2752725" y="4495800"/>
          <p14:tracePt t="24892" x="2762250" y="4514850"/>
          <p14:tracePt t="24909" x="2771775" y="4533900"/>
          <p14:tracePt t="26186" x="2771775" y="4543425"/>
          <p14:tracePt t="26199" x="2771775" y="4562475"/>
          <p14:tracePt t="26201" x="2771775" y="4591050"/>
          <p14:tracePt t="26208" x="2790825" y="4695825"/>
          <p14:tracePt t="26225" x="2857500" y="4905375"/>
          <p14:tracePt t="26241" x="2971800" y="5200650"/>
          <p14:tracePt t="26258" x="3009900" y="5314950"/>
          <p14:tracePt t="26275" x="3028950" y="5429250"/>
          <p14:tracePt t="26291" x="3028950" y="5486400"/>
          <p14:tracePt t="26308" x="3028950" y="5505450"/>
          <p14:tracePt t="26325" x="3028950" y="5514975"/>
          <p14:tracePt t="26341" x="3028950" y="5524500"/>
          <p14:tracePt t="26397" x="3028950" y="5534025"/>
          <p14:tracePt t="28358" x="3019425" y="5534025"/>
          <p14:tracePt t="28363" x="3000375" y="5534025"/>
          <p14:tracePt t="28367" x="2971800" y="5534025"/>
          <p14:tracePt t="28376" x="2867025" y="5514975"/>
          <p14:tracePt t="28390" x="2800350" y="5476875"/>
          <p14:tracePt t="28407" x="2771775" y="5467350"/>
          <p14:tracePt t="28424" x="2752725" y="5429250"/>
          <p14:tracePt t="28440" x="2743200" y="5400675"/>
          <p14:tracePt t="28457" x="2743200" y="5381625"/>
          <p14:tracePt t="28474" x="2752725" y="5343525"/>
          <p14:tracePt t="28490" x="2771775" y="5314950"/>
          <p14:tracePt t="28507" x="2790825" y="5305425"/>
          <p14:tracePt t="28524" x="2800350" y="5295900"/>
          <p14:tracePt t="28540" x="2828925" y="5295900"/>
          <p14:tracePt t="28557" x="2847975" y="5295900"/>
          <p14:tracePt t="28574" x="2895600" y="5334000"/>
          <p14:tracePt t="28590" x="2933700" y="5391150"/>
          <p14:tracePt t="28607" x="2943225" y="5419725"/>
          <p14:tracePt t="28624" x="2952750" y="5467350"/>
          <p14:tracePt t="28640" x="2952750" y="5505450"/>
          <p14:tracePt t="28657" x="2952750" y="5514975"/>
          <p14:tracePt t="28674" x="2952750" y="5524500"/>
          <p14:tracePt t="28712" x="2952750" y="5534025"/>
          <p14:tracePt t="28753" x="2952750" y="5543550"/>
          <p14:tracePt t="29394" x="2943225" y="5543550"/>
          <p14:tracePt t="29442" x="2933700" y="5543550"/>
          <p14:tracePt t="32279" x="2933700" y="5534025"/>
          <p14:tracePt t="32283" x="2943225" y="5505450"/>
          <p14:tracePt t="32291" x="2962275" y="5486400"/>
          <p14:tracePt t="32294" x="3038475" y="5362575"/>
          <p14:tracePt t="32305" x="3295650" y="5010150"/>
          <p14:tracePt t="32322" x="3590925" y="4686300"/>
          <p14:tracePt t="32339" x="4048125" y="4295775"/>
          <p14:tracePt t="32355" x="4714875" y="3848100"/>
          <p14:tracePt t="32372" x="5238750" y="3524250"/>
          <p14:tracePt t="32389" x="6038850" y="3105150"/>
          <p14:tracePt t="32406" x="6591300" y="2886075"/>
          <p14:tracePt t="32422" x="6753225" y="2819400"/>
          <p14:tracePt t="32439" x="6800850" y="2800350"/>
          <p14:tracePt t="32455" x="6810375" y="2790825"/>
          <p14:tracePt t="32695" x="6800850" y="2771775"/>
          <p14:tracePt t="32705" x="6800850" y="2762250"/>
          <p14:tracePt t="32705" x="6753225" y="2724150"/>
          <p14:tracePt t="32722" x="6715125" y="2686050"/>
          <p14:tracePt t="32739" x="6648450" y="2628900"/>
          <p14:tracePt t="32755" x="6543675" y="2543175"/>
          <p14:tracePt t="32772" x="6477000" y="2466975"/>
          <p14:tracePt t="32788" x="6419850" y="2419350"/>
          <p14:tracePt t="32788" x="6410325" y="2409825"/>
          <p14:tracePt t="32806" x="6391275" y="2390775"/>
          <p14:tracePt t="32822" x="6381750" y="2381250"/>
          <p14:tracePt t="32877" x="6372225" y="2381250"/>
          <p14:tracePt t="33028" x="6372225" y="2371725"/>
          <p14:tracePt t="33083" x="6372225" y="2362200"/>
          <p14:tracePt t="33159" x="6372225" y="2352675"/>
          <p14:tracePt t="34799" x="6353175" y="2333625"/>
          <p14:tracePt t="34809" x="6315075" y="2324100"/>
          <p14:tracePt t="34810" x="6191250" y="2305050"/>
          <p14:tracePt t="34821" x="5838825" y="2295525"/>
          <p14:tracePt t="34838" x="5524500" y="2352675"/>
          <p14:tracePt t="34854" x="4810125" y="2638425"/>
          <p14:tracePt t="34871" x="3724275" y="3219450"/>
          <p14:tracePt t="34888" x="3124200" y="3562350"/>
          <p14:tracePt t="34904" x="2476500" y="3952875"/>
          <p14:tracePt t="34921" x="2162175" y="4133850"/>
          <p14:tracePt t="34938" x="2095500" y="4171950"/>
          <p14:tracePt t="34954" x="2057400" y="4181475"/>
          <p14:tracePt t="34971" x="2047875" y="4181475"/>
          <p14:tracePt t="35122" x="2047875" y="4171950"/>
          <p14:tracePt t="35147" x="2057400" y="4171950"/>
          <p14:tracePt t="35151" x="2057400" y="4162425"/>
          <p14:tracePt t="35164" x="2057400" y="4152900"/>
          <p14:tracePt t="35197" x="2057400" y="4143375"/>
          <p14:tracePt t="35252" x="2066925" y="4143375"/>
          <p14:tracePt t="35260" x="2066925" y="4133850"/>
          <p14:tracePt t="35273" x="2066925" y="4124325"/>
          <p14:tracePt t="35273" x="2085975" y="4124325"/>
          <p14:tracePt t="35287" x="2085975" y="4114800"/>
          <p14:tracePt t="35387" x="2095500" y="4114800"/>
          <p14:tracePt t="36284" x="2105025" y="4095750"/>
          <p14:tracePt t="36291" x="2152650" y="4019550"/>
          <p14:tracePt t="36295" x="2257425" y="3905250"/>
          <p14:tracePt t="36309" x="2657475" y="3600450"/>
          <p14:tracePt t="36310" x="3257550" y="3286125"/>
          <p14:tracePt t="36321" x="3924300" y="3038475"/>
          <p14:tracePt t="36338" x="4657725" y="2886075"/>
          <p14:tracePt t="36355" x="5495925" y="2819400"/>
          <p14:tracePt t="36371" x="5695950" y="2790825"/>
          <p14:tracePt t="36388" x="5753100" y="2790825"/>
          <p14:tracePt t="36614" x="5762625" y="2790825"/>
          <p14:tracePt t="36621" x="5772150" y="2790825"/>
          <p14:tracePt t="36622" x="5819775" y="2790825"/>
          <p14:tracePt t="36638" x="5886450" y="2781300"/>
          <p14:tracePt t="36654" x="5943600" y="2771775"/>
          <p14:tracePt t="36671" x="6000750" y="2762250"/>
          <p14:tracePt t="36688" x="6067425" y="2752725"/>
          <p14:tracePt t="36705" x="6153150" y="2743200"/>
          <p14:tracePt t="36721" x="6276975" y="2695575"/>
          <p14:tracePt t="36738" x="6372225" y="2657475"/>
          <p14:tracePt t="36754" x="6419850" y="2638425"/>
          <p14:tracePt t="36790" x="6429375" y="2628900"/>
          <p14:tracePt t="36790" x="6410325" y="2552700"/>
          <p14:tracePt t="36804" x="6305550" y="2457450"/>
          <p14:tracePt t="36821" x="6200775" y="2381250"/>
          <p14:tracePt t="36838" x="5972175" y="2257425"/>
          <p14:tracePt t="36854" x="5876925" y="2238375"/>
          <p14:tracePt t="36871" x="5724525" y="2247900"/>
          <p14:tracePt t="36888" x="5486400" y="2324100"/>
          <p14:tracePt t="36904" x="5343525" y="2362200"/>
          <p14:tracePt t="36921" x="5191125" y="2428875"/>
          <p14:tracePt t="36938" x="5067300" y="2486025"/>
          <p14:tracePt t="36954" x="5000625" y="2524125"/>
          <p14:tracePt t="36971" x="4905375" y="2600325"/>
          <p14:tracePt t="36988" x="4848225" y="2676525"/>
          <p14:tracePt t="37004" x="4819650" y="2714625"/>
          <p14:tracePt t="37021" x="4781550" y="2752725"/>
          <p14:tracePt t="37038" x="4762500" y="2790825"/>
          <p14:tracePt t="37054" x="4752975" y="2800350"/>
          <p14:tracePt t="37071" x="4752975" y="2809875"/>
          <p14:tracePt t="37109" x="4752975" y="2819400"/>
          <p14:tracePt t="37122" x="4762500" y="2828925"/>
          <p14:tracePt t="37137" x="4800600" y="2867025"/>
          <p14:tracePt t="37138" x="4962525" y="2943225"/>
          <p14:tracePt t="37155" x="5086350" y="2981325"/>
          <p14:tracePt t="37171" x="5314950" y="3019425"/>
          <p14:tracePt t="37188" x="5600700" y="3038475"/>
          <p14:tracePt t="37204" x="5838825" y="3048000"/>
          <p14:tracePt t="37221" x="6257925" y="3019425"/>
          <p14:tracePt t="37238" x="6457950" y="2962275"/>
          <p14:tracePt t="37254" x="6610350" y="2895600"/>
          <p14:tracePt t="37271" x="6686550" y="2857500"/>
          <p14:tracePt t="37288" x="6743700" y="2819400"/>
          <p14:tracePt t="37304" x="6781800" y="2781300"/>
          <p14:tracePt t="37321" x="6810375" y="2752725"/>
          <p14:tracePt t="37338" x="6819900" y="2733675"/>
          <p14:tracePt t="37354" x="6819900" y="2695575"/>
          <p14:tracePt t="37371" x="6743700" y="2543175"/>
          <p14:tracePt t="37387" x="6591300" y="2400300"/>
          <p14:tracePt t="37404" x="6315075" y="2219325"/>
          <p14:tracePt t="37421" x="6067425" y="2124075"/>
          <p14:tracePt t="37437" x="5924550" y="2114550"/>
          <p14:tracePt t="37454" x="5715000" y="2114550"/>
          <p14:tracePt t="37471" x="5562600" y="2143125"/>
          <p14:tracePt t="37487" x="5495925" y="2162175"/>
          <p14:tracePt t="37504" x="5410200" y="2200275"/>
          <p14:tracePt t="37521" x="5372100" y="2228850"/>
          <p14:tracePt t="37538" x="5314950" y="2295525"/>
          <p14:tracePt t="37554" x="5276850" y="2428875"/>
          <p14:tracePt t="37571" x="5276850" y="2524125"/>
          <p14:tracePt t="37588" x="5362575" y="2771775"/>
          <p14:tracePt t="37604" x="5457825" y="2924175"/>
          <p14:tracePt t="37621" x="5514975" y="2971800"/>
          <p14:tracePt t="37637" x="5638800" y="3028950"/>
          <p14:tracePt t="37654" x="5800725" y="3038475"/>
          <p14:tracePt t="37671" x="6086475" y="3038475"/>
          <p14:tracePt t="37688" x="6305550" y="2990850"/>
          <p14:tracePt t="37704" x="6562725" y="2857500"/>
          <p14:tracePt t="37721" x="6619875" y="2800350"/>
          <p14:tracePt t="37737" x="6667500" y="2695575"/>
          <p14:tracePt t="37754" x="6667500" y="2543175"/>
          <p14:tracePt t="37771" x="6629400" y="2428875"/>
          <p14:tracePt t="37787" x="6562725" y="2324100"/>
          <p14:tracePt t="37804" x="6400800" y="2181225"/>
          <p14:tracePt t="37821" x="6257925" y="2143125"/>
          <p14:tracePt t="37837" x="5991225" y="2133600"/>
          <p14:tracePt t="37854" x="5743575" y="2171700"/>
          <p14:tracePt t="37871" x="5657850" y="2200275"/>
          <p14:tracePt t="37887" x="5553075" y="2247900"/>
          <p14:tracePt t="37905" x="5486400" y="2295525"/>
          <p14:tracePt t="37921" x="5467350" y="2333625"/>
          <p14:tracePt t="37937" x="5448300" y="2438400"/>
          <p14:tracePt t="37954" x="5514975" y="2695575"/>
          <p14:tracePt t="37971" x="5591175" y="2847975"/>
          <p14:tracePt t="37988" x="5724525" y="2962275"/>
          <p14:tracePt t="38004" x="5810250" y="3009900"/>
          <p14:tracePt t="38021" x="5838825" y="3009900"/>
          <p14:tracePt t="38037" x="5905500" y="3009900"/>
          <p14:tracePt t="38054" x="6038850" y="2952750"/>
          <p14:tracePt t="38071" x="6143625" y="2876550"/>
          <p14:tracePt t="38087" x="6200775" y="2781300"/>
          <p14:tracePt t="38104" x="6210300" y="2695575"/>
          <p14:tracePt t="38121" x="6200775" y="2657475"/>
          <p14:tracePt t="38137" x="6124575" y="2590800"/>
          <p14:tracePt t="38154" x="6057900" y="2533650"/>
          <p14:tracePt t="38171" x="6019800" y="2524125"/>
          <p14:tracePt t="38187" x="6000750" y="2524125"/>
          <p14:tracePt t="38204" x="5972175" y="2524125"/>
          <p14:tracePt t="38220" x="5943600" y="2533650"/>
          <p14:tracePt t="38237" x="5915025" y="2552700"/>
          <p14:tracePt t="38254" x="5886450" y="2562225"/>
          <p14:tracePt t="38271" x="5886450" y="2571750"/>
          <p14:tracePt t="38287" x="5876925" y="2571750"/>
          <p14:tracePt t="38304" x="5857875" y="2581275"/>
          <p14:tracePt t="38340" x="5848350" y="2581275"/>
          <p14:tracePt t="38354" x="5838825" y="2590800"/>
          <p14:tracePt t="38377" x="5829300" y="2600325"/>
          <p14:tracePt t="38434" x="5819775" y="2600325"/>
          <p14:tracePt t="38443" x="5819775" y="2609850"/>
          <p14:tracePt t="38459" x="5810250" y="2609850"/>
          <p14:tracePt t="38476" x="5800725" y="2609850"/>
          <p14:tracePt t="38479" x="5800725" y="2619375"/>
          <p14:tracePt t="38487" x="5791200" y="2619375"/>
          <p14:tracePt t="38504" x="5772150" y="2628900"/>
          <p14:tracePt t="38520" x="5753100" y="2638425"/>
          <p14:tracePt t="38537" x="5743575" y="2647950"/>
          <p14:tracePt t="38554" x="5715000" y="2667000"/>
          <p14:tracePt t="38570" x="5705475" y="2686050"/>
          <p14:tracePt t="38587" x="5695950" y="2686050"/>
          <p14:tracePt t="38604" x="5695950" y="2695575"/>
          <p14:tracePt t="38801" x="5686425" y="2695575"/>
          <p14:tracePt t="38975" x="5686425" y="2686050"/>
          <p14:tracePt t="38983" x="5695950" y="2676525"/>
          <p14:tracePt t="38992" x="5705475" y="2657475"/>
          <p14:tracePt t="38993" x="5753100" y="2600325"/>
          <p14:tracePt t="39003" x="5848350" y="2524125"/>
          <p14:tracePt t="39003" x="5924550" y="2486025"/>
          <p14:tracePt t="39021" x="6076950" y="2438400"/>
          <p14:tracePt t="39037" x="6381750" y="2428875"/>
          <p14:tracePt t="39053" x="6610350" y="2505075"/>
          <p14:tracePt t="39053" x="6753225" y="2571750"/>
          <p14:tracePt t="39071" x="6962775" y="2714625"/>
          <p14:tracePt t="39087" x="7105650" y="2828925"/>
          <p14:tracePt t="39103" x="7181850" y="2924175"/>
          <p14:tracePt t="39120" x="7191375" y="2943225"/>
          <p14:tracePt t="39137" x="7210425" y="2990850"/>
          <p14:tracePt t="39153" x="7210425" y="3019425"/>
          <p14:tracePt t="39170" x="7172325" y="3048000"/>
          <p14:tracePt t="39187" x="7134225" y="3057525"/>
          <p14:tracePt t="39203" x="7077075" y="3067050"/>
          <p14:tracePt t="39220" x="7038975" y="3067050"/>
          <p14:tracePt t="39237" x="7019925" y="3067050"/>
          <p14:tracePt t="39285" x="7010400" y="3067050"/>
          <p14:tracePt t="39347" x="7000875" y="3067050"/>
          <p14:tracePt t="39642" x="6991350" y="3067050"/>
          <p14:tracePt t="39651" x="6981825" y="3076575"/>
          <p14:tracePt t="39655" x="6972300" y="3086100"/>
          <p14:tracePt t="39664" x="6962775" y="3086100"/>
          <p14:tracePt t="39670" x="6953250" y="3114675"/>
          <p14:tracePt t="39686" x="6934200" y="3143250"/>
          <p14:tracePt t="39703" x="6924675" y="3152775"/>
          <p14:tracePt t="39720" x="6924675" y="3162300"/>
          <p14:tracePt t="39737" x="6915150" y="3162300"/>
          <p14:tracePt t="39753" x="6915150" y="3171825"/>
          <p14:tracePt t="39908" x="6905625" y="3171825"/>
          <p14:tracePt t="40373" x="6915150" y="3181350"/>
          <p14:tracePt t="40392" x="6924675" y="3181350"/>
          <p14:tracePt t="40735" x="6924675" y="3190875"/>
          <p14:tracePt t="40743" x="6905625" y="3209925"/>
          <p14:tracePt t="40747" x="6886575" y="3228975"/>
          <p14:tracePt t="40753" x="6715125" y="3476625"/>
          <p14:tracePt t="40769" x="6610350" y="3657600"/>
          <p14:tracePt t="40786" x="6534150" y="3829050"/>
          <p14:tracePt t="40803" x="6477000" y="4076700"/>
          <p14:tracePt t="40819" x="6477000" y="4267200"/>
          <p14:tracePt t="40836" x="6486525" y="4352925"/>
          <p14:tracePt t="40853" x="6496050" y="4381500"/>
          <p14:tracePt t="40869" x="6496050" y="4391025"/>
          <p14:tracePt t="40886" x="6505575" y="4391025"/>
          <p14:tracePt t="40924" x="6505575" y="4400550"/>
          <p14:tracePt t="40941" x="6515100" y="4400550"/>
          <p14:tracePt t="41140" x="6505575" y="4400550"/>
          <p14:tracePt t="41145" x="6496050" y="4400550"/>
          <p14:tracePt t="41157" x="6486525" y="4400550"/>
          <p14:tracePt t="41162" x="6438900" y="4400550"/>
          <p14:tracePt t="41169" x="6400800" y="4381500"/>
          <p14:tracePt t="41186" x="6343650" y="4352925"/>
          <p14:tracePt t="41202" x="6305550" y="4333875"/>
          <p14:tracePt t="41219" x="6296025" y="4324350"/>
          <p14:tracePt t="41236" x="6276975" y="4295775"/>
          <p14:tracePt t="41252" x="6276975" y="4267200"/>
          <p14:tracePt t="41269" x="6276975" y="4248150"/>
          <p14:tracePt t="41286" x="6276975" y="4219575"/>
          <p14:tracePt t="41302" x="6286500" y="4191000"/>
          <p14:tracePt t="41319" x="6296025" y="4171950"/>
          <p14:tracePt t="41336" x="6315075" y="4152900"/>
          <p14:tracePt t="41352" x="6334125" y="4143375"/>
          <p14:tracePt t="41369" x="6343650" y="4133850"/>
          <p14:tracePt t="41386" x="6362700" y="4114800"/>
          <p14:tracePt t="41402" x="6400800" y="4114800"/>
          <p14:tracePt t="41419" x="6410325" y="4095750"/>
          <p14:tracePt t="41436" x="6438900" y="4086225"/>
          <p14:tracePt t="41453" x="6467475" y="4067175"/>
          <p14:tracePt t="41469" x="6486525" y="4057650"/>
          <p14:tracePt t="41486" x="6524625" y="4029075"/>
          <p14:tracePt t="41503" x="6591300" y="4000500"/>
          <p14:tracePt t="41519" x="6638925" y="3990975"/>
          <p14:tracePt t="41536" x="6686550" y="3990975"/>
          <p14:tracePt t="41552" x="6762750" y="4000500"/>
          <p14:tracePt t="41569" x="6810375" y="4010025"/>
          <p14:tracePt t="41586" x="6867525" y="4038600"/>
          <p14:tracePt t="41602" x="6915150" y="4076700"/>
          <p14:tracePt t="41619" x="6943725" y="4086225"/>
          <p14:tracePt t="41636" x="6972300" y="4133850"/>
          <p14:tracePt t="41653" x="6991350" y="4162425"/>
          <p14:tracePt t="41669" x="6991350" y="4171950"/>
          <p14:tracePt t="41686" x="7000875" y="4200525"/>
          <p14:tracePt t="41702" x="7010400" y="4229100"/>
          <p14:tracePt t="41719" x="7010400" y="4248150"/>
          <p14:tracePt t="41735" x="7010400" y="4286250"/>
          <p14:tracePt t="41752" x="7010400" y="4314825"/>
          <p14:tracePt t="41769" x="7000875" y="4324350"/>
          <p14:tracePt t="41785" x="6981825" y="4352925"/>
          <p14:tracePt t="41802" x="6953250" y="4381500"/>
          <p14:tracePt t="41819" x="6934200" y="4400550"/>
          <p14:tracePt t="41836" x="6924675" y="4410075"/>
          <p14:tracePt t="41852" x="6896100" y="4419600"/>
          <p14:tracePt t="41869" x="6867525" y="4429125"/>
          <p14:tracePt t="41885" x="6800850" y="4448175"/>
          <p14:tracePt t="41902" x="6743700" y="4457700"/>
          <p14:tracePt t="41919" x="6686550" y="4467225"/>
          <p14:tracePt t="41936" x="6581775" y="4467225"/>
          <p14:tracePt t="41952" x="6543675" y="4467225"/>
          <p14:tracePt t="41969" x="6496050" y="4448175"/>
          <p14:tracePt t="41986" x="6296025" y="4352925"/>
          <p14:tracePt t="42002" x="6219825" y="4295775"/>
          <p14:tracePt t="42019" x="6172200" y="4257675"/>
          <p14:tracePt t="42036" x="6134100" y="4191000"/>
          <p14:tracePt t="42052" x="6124575" y="4152900"/>
          <p14:tracePt t="42069" x="6124575" y="4076700"/>
          <p14:tracePt t="42086" x="6124575" y="4010025"/>
          <p14:tracePt t="42102" x="6134100" y="3981450"/>
          <p14:tracePt t="42119" x="6153150" y="3924300"/>
          <p14:tracePt t="42136" x="6172200" y="3876675"/>
          <p14:tracePt t="42152" x="6200775" y="3848100"/>
          <p14:tracePt t="42169" x="6257925" y="3810000"/>
          <p14:tracePt t="42186" x="6305550" y="3790950"/>
          <p14:tracePt t="42202" x="6334125" y="3771900"/>
          <p14:tracePt t="42218" x="6362700" y="3752850"/>
          <p14:tracePt t="42235" x="6391275" y="3743325"/>
          <p14:tracePt t="42252" x="6448425" y="3743325"/>
          <p14:tracePt t="42269" x="6486525" y="3752850"/>
          <p14:tracePt t="42286" x="6572250" y="3848100"/>
          <p14:tracePt t="42302" x="6648450" y="3933825"/>
          <p14:tracePt t="42319" x="6810375" y="4143375"/>
          <p14:tracePt t="42335" x="6943725" y="4371975"/>
          <p14:tracePt t="42352" x="6991350" y="4495800"/>
          <p14:tracePt t="42369" x="7019925" y="4657725"/>
          <p14:tracePt t="42385" x="7019925" y="4695825"/>
          <p14:tracePt t="42402" x="7019925" y="4724400"/>
          <p14:tracePt t="42419" x="6981825" y="4781550"/>
          <p14:tracePt t="42435" x="6972300" y="4791075"/>
          <p14:tracePt t="42452" x="6953250" y="4810125"/>
          <p14:tracePt t="42469" x="6905625" y="4876800"/>
          <p14:tracePt t="42485" x="6867525" y="4895850"/>
          <p14:tracePt t="42502" x="6838950" y="4905375"/>
          <p14:tracePt t="42519" x="6800850" y="4914900"/>
          <p14:tracePt t="42535" x="6781800" y="4914900"/>
          <p14:tracePt t="42552" x="6743700" y="4914900"/>
          <p14:tracePt t="42569" x="6667500" y="4848225"/>
          <p14:tracePt t="42585" x="6619875" y="4800600"/>
          <p14:tracePt t="42602" x="6572250" y="4752975"/>
          <p14:tracePt t="42619" x="6515100" y="4686300"/>
          <p14:tracePt t="42635" x="6467475" y="4619625"/>
          <p14:tracePt t="42652" x="6429375" y="4514850"/>
          <p14:tracePt t="42669" x="6381750" y="4400550"/>
          <p14:tracePt t="42685" x="6343650" y="4162425"/>
          <p14:tracePt t="42702" x="6343650" y="4019550"/>
          <p14:tracePt t="42719" x="6353175" y="3962400"/>
          <p14:tracePt t="42735" x="6400800" y="3905250"/>
          <p14:tracePt t="42752" x="6438900" y="3867150"/>
          <p14:tracePt t="42769" x="6477000" y="3857625"/>
          <p14:tracePt t="42785" x="6515100" y="3848100"/>
          <p14:tracePt t="42802" x="6553200" y="3848100"/>
          <p14:tracePt t="42818" x="6581775" y="3848100"/>
          <p14:tracePt t="42835" x="6629400" y="3848100"/>
          <p14:tracePt t="42851" x="6648450" y="3857625"/>
          <p14:tracePt t="42868" x="6667500" y="3876675"/>
          <p14:tracePt t="42886" x="6677025" y="3886200"/>
          <p14:tracePt t="42902" x="6686550" y="3895725"/>
          <p14:tracePt t="42918" x="6696075" y="3905250"/>
          <p14:tracePt t="42965" x="6696075" y="3914775"/>
          <p14:tracePt t="43052" x="6696075" y="3924300"/>
          <p14:tracePt t="44380" x="0" y="0"/>
        </p14:tracePtLst>
      </p14:laserTraceLst>
    </p:ext>
  </p:extLs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96962"/>
          </a:xfrm>
        </p:spPr>
        <p:txBody>
          <a:bodyPr>
            <a:normAutofit/>
          </a:bodyPr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373563"/>
          </a:xfrm>
        </p:spPr>
        <p:txBody>
          <a:bodyPr/>
          <a:lstStyle/>
          <a:p>
            <a:pPr algn="just"/>
            <a:r>
              <a:rPr lang="en-US" dirty="0" smtClean="0"/>
              <a:t>Write an algorithm to remove the last node from the singly linked list with only head pointer. Also specify the time complexity.</a:t>
            </a:r>
          </a:p>
          <a:p>
            <a:pPr algn="just"/>
            <a:endParaRPr lang="en-US" dirty="0" smtClean="0"/>
          </a:p>
          <a:p>
            <a:pPr algn="just"/>
            <a:r>
              <a:rPr lang="en-US" dirty="0"/>
              <a:t>Write an algorithm to remove the </a:t>
            </a:r>
            <a:r>
              <a:rPr lang="en-US" dirty="0" err="1" smtClean="0"/>
              <a:t>lastnode</a:t>
            </a:r>
            <a:r>
              <a:rPr lang="en-US" dirty="0" smtClean="0"/>
              <a:t> </a:t>
            </a:r>
            <a:r>
              <a:rPr lang="en-US" dirty="0"/>
              <a:t>from the singly linked list with </a:t>
            </a:r>
            <a:r>
              <a:rPr lang="en-US" dirty="0" smtClean="0"/>
              <a:t>head and tail pointers. </a:t>
            </a:r>
            <a:r>
              <a:rPr lang="en-US" dirty="0"/>
              <a:t>Also specify the time complexity.</a:t>
            </a:r>
          </a:p>
          <a:p>
            <a:pPr marL="0" indent="0" algn="just">
              <a:buNone/>
            </a:pPr>
            <a:endParaRPr lang="en-US" dirty="0"/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23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728"/>
    </mc:Choice>
    <mc:Fallback xmlns="">
      <p:transition spd="slow" advTm="657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4761" x="4419600" y="3571875"/>
          <p14:tracePt t="5163" x="4438650" y="3562350"/>
          <p14:tracePt t="5172" x="4476750" y="3505200"/>
          <p14:tracePt t="5176" x="4543425" y="3429000"/>
          <p14:tracePt t="5188" x="4600575" y="3371850"/>
          <p14:tracePt t="5188" x="4857750" y="3190875"/>
          <p14:tracePt t="5204" x="5010150" y="3086100"/>
          <p14:tracePt t="5221" x="5229225" y="2971800"/>
          <p14:tracePt t="5238" x="5400675" y="2895600"/>
          <p14:tracePt t="5255" x="5448300" y="2867025"/>
          <p14:tracePt t="5271" x="5505450" y="2828925"/>
          <p14:tracePt t="5288" x="5534025" y="2819400"/>
          <p14:tracePt t="5304" x="5553075" y="2809875"/>
          <p14:tracePt t="5321" x="5581650" y="2781300"/>
          <p14:tracePt t="5338" x="5591175" y="2762250"/>
          <p14:tracePt t="5354" x="5600700" y="2743200"/>
          <p14:tracePt t="5371" x="5610225" y="2733675"/>
          <p14:tracePt t="5388" x="5638800" y="2714625"/>
          <p14:tracePt t="5404" x="5676900" y="2686050"/>
          <p14:tracePt t="5421" x="5705475" y="2667000"/>
          <p14:tracePt t="5438" x="5743575" y="2647950"/>
          <p14:tracePt t="5454" x="5781675" y="2609850"/>
          <p14:tracePt t="5471" x="5791200" y="2590800"/>
          <p14:tracePt t="5488" x="5829300" y="2552700"/>
          <p14:tracePt t="5504" x="5867400" y="2505075"/>
          <p14:tracePt t="5521" x="5895975" y="2486025"/>
          <p14:tracePt t="5539" x="5905500" y="2486025"/>
          <p14:tracePt t="5803" x="5915025" y="2466975"/>
          <p14:tracePt t="5807" x="5924550" y="2466975"/>
          <p14:tracePt t="5815" x="5934075" y="2438400"/>
          <p14:tracePt t="5821" x="6029325" y="2400300"/>
          <p14:tracePt t="5838" x="6296025" y="2362200"/>
          <p14:tracePt t="5854" x="6534150" y="2352675"/>
          <p14:tracePt t="5871" x="6867525" y="2362200"/>
          <p14:tracePt t="5887" x="7058025" y="2381250"/>
          <p14:tracePt t="5904" x="7115175" y="2381250"/>
          <p14:tracePt t="5921" x="7200900" y="2381250"/>
          <p14:tracePt t="5937" x="7239000" y="2381250"/>
          <p14:tracePt t="5954" x="7258050" y="2381250"/>
          <p14:tracePt t="5971" x="7267575" y="2381250"/>
          <p14:tracePt t="6031" x="7267575" y="2371725"/>
          <p14:tracePt t="6045" x="7277100" y="2371725"/>
          <p14:tracePt t="6077" x="7277100" y="2362200"/>
          <p14:tracePt t="6081" x="7286625" y="2362200"/>
          <p14:tracePt t="6093" x="7286625" y="2352675"/>
          <p14:tracePt t="6105" x="7296150" y="2352675"/>
          <p14:tracePt t="6127" x="7305675" y="2352675"/>
          <p14:tracePt t="6139" x="7305675" y="2343150"/>
          <p14:tracePt t="6139" x="7315200" y="2343150"/>
          <p14:tracePt t="6155" x="7324725" y="2343150"/>
          <p14:tracePt t="6375" x="7324725" y="2333625"/>
          <p14:tracePt t="6382" x="7305675" y="2324100"/>
          <p14:tracePt t="6387" x="7077075" y="2247900"/>
          <p14:tracePt t="6393" x="6877050" y="2219325"/>
          <p14:tracePt t="6405" x="6124575" y="2152650"/>
          <p14:tracePt t="6421" x="5391150" y="2105025"/>
          <p14:tracePt t="6438" x="5086350" y="2105025"/>
          <p14:tracePt t="6455" x="4772025" y="2143125"/>
          <p14:tracePt t="6471" x="4638675" y="2152650"/>
          <p14:tracePt t="6488" x="4610100" y="2152650"/>
          <p14:tracePt t="6538" x="4610100" y="2162175"/>
          <p14:tracePt t="6771" x="4610100" y="2171700"/>
          <p14:tracePt t="6783" x="4619625" y="2181225"/>
          <p14:tracePt t="6793" x="4629150" y="2190750"/>
          <p14:tracePt t="6794" x="4648200" y="2200275"/>
          <p14:tracePt t="6824" x="4657725" y="2209800"/>
          <p14:tracePt t="6888" x="4667250" y="2209800"/>
          <p14:tracePt t="6893" x="4667250" y="2219325"/>
          <p14:tracePt t="6894" x="4686300" y="2219325"/>
          <p14:tracePt t="6906" x="4743450" y="2219325"/>
          <p14:tracePt t="6921" x="4781550" y="2200275"/>
          <p14:tracePt t="6938" x="4800600" y="2200275"/>
          <p14:tracePt t="6954" x="4819650" y="2190750"/>
          <p14:tracePt t="7191" x="4819650" y="2181225"/>
          <p14:tracePt t="7195" x="4829175" y="2181225"/>
          <p14:tracePt t="7204" x="4848225" y="2171700"/>
          <p14:tracePt t="7205" x="5010150" y="2143125"/>
          <p14:tracePt t="7221" x="5219700" y="2114550"/>
          <p14:tracePt t="7238" x="5448300" y="2095500"/>
          <p14:tracePt t="7255" x="5553075" y="2095500"/>
          <p14:tracePt t="7271" x="5591175" y="2095500"/>
          <p14:tracePt t="7288" x="5619750" y="2095500"/>
          <p14:tracePt t="7322" x="5629275" y="2095500"/>
          <p14:tracePt t="7323" x="5638800" y="2095500"/>
          <p14:tracePt t="7418" x="5629275" y="2095500"/>
          <p14:tracePt t="7422" x="5619750" y="2095500"/>
          <p14:tracePt t="7427" x="5610225" y="2095500"/>
          <p14:tracePt t="7431" x="5572125" y="2085975"/>
          <p14:tracePt t="7454" x="5410200" y="2085975"/>
          <p14:tracePt t="7455" x="4991100" y="2085975"/>
          <p14:tracePt t="7471" x="4610100" y="2057400"/>
          <p14:tracePt t="7488" x="4105275" y="2019300"/>
          <p14:tracePt t="7505" x="3800475" y="2047875"/>
          <p14:tracePt t="7521" x="3714750" y="2057400"/>
          <p14:tracePt t="7538" x="3676650" y="2076450"/>
          <p14:tracePt t="7554" x="3657600" y="2076450"/>
          <p14:tracePt t="7571" x="3657600" y="2085975"/>
          <p14:tracePt t="7837" x="3648075" y="2085975"/>
          <p14:tracePt t="7841" x="3629025" y="2085975"/>
          <p14:tracePt t="7851" x="3619500" y="2095500"/>
          <p14:tracePt t="7854" x="3590925" y="2095500"/>
          <p14:tracePt t="7871" x="3571875" y="2105025"/>
          <p14:tracePt t="7888" x="3562350" y="2105025"/>
          <p14:tracePt t="7904" x="3533775" y="2105025"/>
          <p14:tracePt t="7921" x="3524250" y="2114550"/>
          <p14:tracePt t="7938" x="3505200" y="2124075"/>
          <p14:tracePt t="7954" x="3486150" y="2124075"/>
          <p14:tracePt t="7971" x="3476625" y="2124075"/>
          <p14:tracePt t="7988" x="3467100" y="2124075"/>
          <p14:tracePt t="8004" x="3457575" y="2124075"/>
          <p14:tracePt t="8248" x="3467100" y="2114550"/>
          <p14:tracePt t="8264" x="3486150" y="2114550"/>
          <p14:tracePt t="8273" x="3495675" y="2105025"/>
          <p14:tracePt t="8277" x="3505200" y="2105025"/>
          <p14:tracePt t="8287" x="3638550" y="2095500"/>
          <p14:tracePt t="8304" x="3810000" y="2095500"/>
          <p14:tracePt t="8321" x="4095750" y="2095500"/>
          <p14:tracePt t="8337" x="4419600" y="2095500"/>
          <p14:tracePt t="8354" x="4610100" y="2095500"/>
          <p14:tracePt t="8370" x="4829175" y="2095500"/>
          <p14:tracePt t="8387" x="4924425" y="2095500"/>
          <p14:tracePt t="8404" x="4933950" y="2095500"/>
          <p14:tracePt t="8618" x="4943475" y="2095500"/>
          <p14:tracePt t="8622" x="4962525" y="2095500"/>
          <p14:tracePt t="8626" x="5143500" y="2047875"/>
          <p14:tracePt t="8637" x="5419725" y="1981200"/>
          <p14:tracePt t="8654" x="5791200" y="1933575"/>
          <p14:tracePt t="8671" x="6115050" y="1933575"/>
          <p14:tracePt t="8687" x="6324600" y="1943100"/>
          <p14:tracePt t="8704" x="6496050" y="1971675"/>
          <p14:tracePt t="8720" x="6600825" y="2000250"/>
          <p14:tracePt t="8737" x="6638925" y="2019300"/>
          <p14:tracePt t="8754" x="6657975" y="2028825"/>
          <p14:tracePt t="9003" x="6667500" y="2028825"/>
          <p14:tracePt t="9015" x="6686550" y="2019300"/>
          <p14:tracePt t="9020" x="6715125" y="2019300"/>
          <p14:tracePt t="9027" x="6924675" y="2009775"/>
          <p14:tracePt t="9036" x="7362825" y="2057400"/>
          <p14:tracePt t="9053" x="7753350" y="2066925"/>
          <p14:tracePt t="9070" x="7972425" y="2066925"/>
          <p14:tracePt t="9086" x="8105775" y="2066925"/>
          <p14:tracePt t="9103" x="8134350" y="2066925"/>
          <p14:tracePt t="9120" x="8143875" y="2066925"/>
          <p14:tracePt t="9233" x="8153400" y="2066925"/>
          <p14:tracePt t="9628" x="8153400" y="2076450"/>
          <p14:tracePt t="9799" x="8143875" y="2076450"/>
          <p14:tracePt t="9803" x="8134350" y="2076450"/>
          <p14:tracePt t="9808" x="8124825" y="2076450"/>
          <p14:tracePt t="9819" x="8077200" y="2076450"/>
          <p14:tracePt t="9819" x="8058150" y="2076450"/>
          <p14:tracePt t="9836" x="7991475" y="2076450"/>
          <p14:tracePt t="9852" x="7820025" y="2076450"/>
          <p14:tracePt t="9869" x="7658100" y="2085975"/>
          <p14:tracePt t="9869" x="7553325" y="2095500"/>
          <p14:tracePt t="9886" x="7219950" y="2181225"/>
          <p14:tracePt t="9902" x="6991350" y="2276475"/>
          <p14:tracePt t="9919" x="6800850" y="2362200"/>
          <p14:tracePt t="9919" x="6705600" y="2400300"/>
          <p14:tracePt t="9936" x="6524625" y="2466975"/>
          <p14:tracePt t="9952" x="6353175" y="2533650"/>
          <p14:tracePt t="9969" x="6276975" y="2581275"/>
          <p14:tracePt t="10003" x="6267450" y="2581275"/>
          <p14:tracePt t="10281" x="6248400" y="2581275"/>
          <p14:tracePt t="10285" x="6134100" y="2571750"/>
          <p14:tracePt t="10291" x="5715000" y="2524125"/>
          <p14:tracePt t="10302" x="5038725" y="2543175"/>
          <p14:tracePt t="10319" x="4543425" y="2647950"/>
          <p14:tracePt t="10335" x="4314825" y="2724150"/>
          <p14:tracePt t="10352" x="4124325" y="2790825"/>
          <p14:tracePt t="10369" x="4076700" y="2809875"/>
          <p14:tracePt t="10385" x="4067175" y="2809875"/>
          <p14:tracePt t="10627" x="4057650" y="2809875"/>
          <p14:tracePt t="10656" x="4057650" y="2800350"/>
          <p14:tracePt t="10660" x="4048125" y="2800350"/>
          <p14:tracePt t="10670" x="4048125" y="2790825"/>
          <p14:tracePt t="10733" x="4048125" y="2781300"/>
          <p14:tracePt t="10740" x="4057650" y="2781300"/>
          <p14:tracePt t="10744" x="4067175" y="2781300"/>
          <p14:tracePt t="10752" x="4171950" y="2781300"/>
          <p14:tracePt t="10768" x="4276725" y="2781300"/>
          <p14:tracePt t="10785" x="4324350" y="2781300"/>
          <p14:tracePt t="10802" x="4362450" y="2771775"/>
          <p14:tracePt t="10819" x="4400550" y="2771775"/>
          <p14:tracePt t="10835" x="4419600" y="2762250"/>
          <p14:tracePt t="10852" x="4429125" y="2762250"/>
          <p14:tracePt t="10940" x="4438650" y="2762250"/>
          <p14:tracePt t="11599" x="4448175" y="2752725"/>
          <p14:tracePt t="11603" x="4457700" y="2743200"/>
          <p14:tracePt t="11609" x="4505325" y="2733675"/>
          <p14:tracePt t="11618" x="4781550" y="2686050"/>
          <p14:tracePt t="11635" x="5038725" y="2676525"/>
          <p14:tracePt t="11652" x="5229225" y="2667000"/>
          <p14:tracePt t="11668" x="5476875" y="2667000"/>
          <p14:tracePt t="11685" x="5648325" y="2667000"/>
          <p14:tracePt t="11702" x="5715000" y="2667000"/>
          <p14:tracePt t="11718" x="5791200" y="2667000"/>
          <p14:tracePt t="11735" x="5829300" y="2657475"/>
          <p14:tracePt t="11980" x="5848350" y="2657475"/>
          <p14:tracePt t="11987" x="5934075" y="2638425"/>
          <p14:tracePt t="11994" x="6457950" y="2533650"/>
          <p14:tracePt t="12008" x="7162800" y="2466975"/>
          <p14:tracePt t="12018" x="8210550" y="2400300"/>
          <p14:tracePt t="12035" x="8734425" y="2390775"/>
          <p14:tracePt t="12051" x="8934450" y="2400300"/>
          <p14:tracePt t="12051" x="8982075" y="2400300"/>
          <p14:tracePt t="12069" x="9029700" y="2400300"/>
          <p14:tracePt t="12122" x="9029700" y="2390775"/>
          <p14:tracePt t="12131" x="9001125" y="2381250"/>
          <p14:tracePt t="12134" x="8934450" y="2371725"/>
          <p14:tracePt t="12135" x="8705850" y="2333625"/>
          <p14:tracePt t="12151" x="8143875" y="2324100"/>
          <p14:tracePt t="12168" x="7686675" y="2343150"/>
          <p14:tracePt t="12168" x="7353300" y="2390775"/>
          <p14:tracePt t="12185" x="6753225" y="2505075"/>
          <p14:tracePt t="12201" x="5981700" y="2657475"/>
          <p14:tracePt t="12218" x="5391150" y="2781300"/>
          <p14:tracePt t="12235" x="5124450" y="2847975"/>
          <p14:tracePt t="12251" x="4943475" y="2886075"/>
          <p14:tracePt t="12268" x="4895850" y="2895600"/>
          <p14:tracePt t="12319" x="4895850" y="2886075"/>
          <p14:tracePt t="12335" x="4981575" y="2819400"/>
          <p14:tracePt t="12510" x="4914900" y="2819400"/>
          <p14:tracePt t="12518" x="4800600" y="2828925"/>
          <p14:tracePt t="12523" x="4667250" y="2838450"/>
          <p14:tracePt t="12524" x="4343400" y="2867025"/>
          <p14:tracePt t="12534" x="3990975" y="2924175"/>
          <p14:tracePt t="12551" x="3438525" y="3009900"/>
          <p14:tracePt t="12568" x="3028950" y="3095625"/>
          <p14:tracePt t="12584" x="2819400" y="3124200"/>
          <p14:tracePt t="12601" x="2609850" y="3152775"/>
          <p14:tracePt t="12618" x="2524125" y="3171825"/>
          <p14:tracePt t="12634" x="2495550" y="3181350"/>
          <p14:tracePt t="12651" x="2466975" y="3190875"/>
          <p14:tracePt t="12668" x="2447925" y="3190875"/>
          <p14:tracePt t="12808" x="2438400" y="3190875"/>
          <p14:tracePt t="12838" x="2428875" y="3190875"/>
          <p14:tracePt t="12842" x="2419350" y="3190875"/>
          <p14:tracePt t="12851" x="2409825" y="3190875"/>
          <p14:tracePt t="12868" x="2390775" y="3190875"/>
          <p14:tracePt t="12868" x="2352675" y="3200400"/>
          <p14:tracePt t="12885" x="2314575" y="3200400"/>
          <p14:tracePt t="12901" x="2247900" y="3200400"/>
          <p14:tracePt t="12918" x="2238375" y="3200400"/>
          <p14:tracePt t="12952" x="2228850" y="3200400"/>
          <p14:tracePt t="15061" x="2228850" y="3181350"/>
          <p14:tracePt t="15069" x="2238375" y="3181350"/>
          <p14:tracePt t="15073" x="2333625" y="3114675"/>
          <p14:tracePt t="15084" x="2724150" y="2914650"/>
          <p14:tracePt t="15100" x="3190875" y="2809875"/>
          <p14:tracePt t="15117" x="4162425" y="2686050"/>
          <p14:tracePt t="15134" x="4838700" y="2628900"/>
          <p14:tracePt t="15150" x="5419725" y="2590800"/>
          <p14:tracePt t="15167" x="5772150" y="2533650"/>
          <p14:tracePt t="15183" x="5886450" y="2486025"/>
          <p14:tracePt t="15200" x="5953125" y="2457450"/>
          <p14:tracePt t="15217" x="5962650" y="2457450"/>
          <p14:tracePt t="15453" x="5972175" y="2457450"/>
          <p14:tracePt t="15457" x="5972175" y="2447925"/>
          <p14:tracePt t="15466" x="5981700" y="2447925"/>
          <p14:tracePt t="15467" x="6000750" y="2419350"/>
          <p14:tracePt t="15483" x="6019800" y="2409825"/>
          <p14:tracePt t="15500" x="6038850" y="2400300"/>
          <p14:tracePt t="15517" x="6038850" y="2390775"/>
          <p14:tracePt t="15533" x="6038850" y="2381250"/>
          <p14:tracePt t="15550" x="6038850" y="2371725"/>
          <p14:tracePt t="15567" x="6038850" y="2352675"/>
          <p14:tracePt t="15603" x="6038850" y="2343150"/>
          <p14:tracePt t="15609" x="6029325" y="2324100"/>
          <p14:tracePt t="15617" x="6029325" y="2314575"/>
          <p14:tracePt t="15633" x="6019800" y="2295525"/>
          <p14:tracePt t="15650" x="6010275" y="2286000"/>
          <p14:tracePt t="15715" x="6010275" y="2276475"/>
          <p14:tracePt t="16155" x="6000750" y="2276475"/>
          <p14:tracePt t="19341" x="6010275" y="2286000"/>
          <p14:tracePt t="19355" x="6019800" y="2295525"/>
          <p14:tracePt t="19356" x="6029325" y="2305050"/>
          <p14:tracePt t="19367" x="6029325" y="2314575"/>
          <p14:tracePt t="19384" x="6038850" y="2314575"/>
          <p14:tracePt t="19400" x="6038850" y="2324100"/>
          <p14:tracePt t="28945" x="6038850" y="2333625"/>
          <p14:tracePt t="28949" x="6019800" y="2333625"/>
          <p14:tracePt t="28952" x="6000750" y="2352675"/>
          <p14:tracePt t="28963" x="5981700" y="2371725"/>
          <p14:tracePt t="28980" x="5943600" y="2419350"/>
          <p14:tracePt t="28996" x="5829300" y="2514600"/>
          <p14:tracePt t="29013" x="5705475" y="2600325"/>
          <p14:tracePt t="29030" x="5448300" y="2733675"/>
          <p14:tracePt t="29046" x="5162550" y="2876550"/>
          <p14:tracePt t="29063" x="4943475" y="2971800"/>
          <p14:tracePt t="29079" x="4762500" y="3048000"/>
          <p14:tracePt t="29096" x="4533900" y="3133725"/>
          <p14:tracePt t="29113" x="4429125" y="3190875"/>
          <p14:tracePt t="29130" x="4391025" y="3200400"/>
          <p14:tracePt t="29146" x="4371975" y="3209925"/>
          <p14:tracePt t="29395" x="4352925" y="3209925"/>
          <p14:tracePt t="29403" x="4324350" y="3209925"/>
          <p14:tracePt t="29408" x="4295775" y="3219450"/>
          <p14:tracePt t="29412" x="4238625" y="3219450"/>
          <p14:tracePt t="29429" x="4152900" y="3209925"/>
          <p14:tracePt t="29446" x="4124325" y="3200400"/>
          <p14:tracePt t="29462" x="4105275" y="3181350"/>
          <p14:tracePt t="29479" x="4076700" y="3162300"/>
          <p14:tracePt t="29496" x="4076700" y="3143250"/>
          <p14:tracePt t="29512" x="4076700" y="3133725"/>
          <p14:tracePt t="29529" x="4095750" y="3095625"/>
          <p14:tracePt t="29545" x="4162425" y="3067050"/>
          <p14:tracePt t="29562" x="4267200" y="3038475"/>
          <p14:tracePt t="29579" x="4486275" y="3028950"/>
          <p14:tracePt t="29595" x="4781550" y="3048000"/>
          <p14:tracePt t="29612" x="4914900" y="3076575"/>
          <p14:tracePt t="29629" x="5114925" y="3086100"/>
          <p14:tracePt t="29646" x="5162550" y="3095625"/>
          <p14:tracePt t="29663" x="5172075" y="3095625"/>
          <p14:tracePt t="29707" x="5172075" y="3105150"/>
          <p14:tracePt t="29745" x="5172075" y="3114675"/>
          <p14:tracePt t="29802" x="5162550" y="3114675"/>
          <p14:tracePt t="29876" x="5153025" y="3114675"/>
          <p14:tracePt t="29885" x="5143500" y="3105150"/>
          <p14:tracePt t="29890" x="5114925" y="3095625"/>
          <p14:tracePt t="29896" x="5010150" y="3057525"/>
          <p14:tracePt t="29913" x="4810125" y="3019425"/>
          <p14:tracePt t="29929" x="4448175" y="2990850"/>
          <p14:tracePt t="29946" x="4095750" y="2971800"/>
          <p14:tracePt t="29962" x="3914775" y="2962275"/>
          <p14:tracePt t="29979" x="3790950" y="2943225"/>
          <p14:tracePt t="29996" x="3743325" y="2933700"/>
          <p14:tracePt t="30012" x="3724275" y="2933700"/>
          <p14:tracePt t="30029" x="3714750" y="2933700"/>
          <p14:tracePt t="30065" x="3705225" y="2933700"/>
          <p14:tracePt t="30116" x="3705225" y="2924175"/>
          <p14:tracePt t="30236" x="3705225" y="2914650"/>
          <p14:tracePt t="30240" x="3705225" y="2905125"/>
          <p14:tracePt t="30250" x="3695700" y="2905125"/>
          <p14:tracePt t="30252" x="3676650" y="2886075"/>
          <p14:tracePt t="30262" x="3590925" y="2828925"/>
          <p14:tracePt t="30279" x="3524250" y="2781300"/>
          <p14:tracePt t="30296" x="3448050" y="2733675"/>
          <p14:tracePt t="30312" x="3362325" y="2695575"/>
          <p14:tracePt t="30330" x="3324225" y="2676525"/>
          <p14:tracePt t="30345" x="3314700" y="2667000"/>
          <p14:tracePt t="30627" x="3305175" y="2657475"/>
          <p14:tracePt t="30631" x="3238500" y="2619375"/>
          <p14:tracePt t="30639" x="3133725" y="2552700"/>
          <p14:tracePt t="30645" x="2809875" y="2390775"/>
          <p14:tracePt t="30662" x="2619375" y="2295525"/>
          <p14:tracePt t="30679" x="2562225" y="2266950"/>
          <p14:tracePt t="30695" x="2505075" y="2247900"/>
          <p14:tracePt t="30712" x="2476500" y="2238375"/>
          <p14:tracePt t="30753" x="2466975" y="2238375"/>
          <p14:tracePt t="30770" x="2457450" y="2228850"/>
          <p14:tracePt t="30783" x="2447925" y="2228850"/>
          <p14:tracePt t="30807" x="2438400" y="2228850"/>
          <p14:tracePt t="30841" x="2428875" y="2228850"/>
          <p14:tracePt t="30911" x="2419350" y="2228850"/>
          <p14:tracePt t="30937" x="2409825" y="2228850"/>
          <p14:tracePt t="30947" x="2409825" y="2219325"/>
          <p14:tracePt t="31058" x="2400300" y="2219325"/>
          <p14:tracePt t="31108" x="2400300" y="2209800"/>
          <p14:tracePt t="31112" x="2409825" y="2200275"/>
          <p14:tracePt t="31121" x="2438400" y="2200275"/>
          <p14:tracePt t="31129" x="2457450" y="2190750"/>
          <p14:tracePt t="31145" x="2524125" y="2181225"/>
          <p14:tracePt t="31162" x="2590800" y="2171700"/>
          <p14:tracePt t="31179" x="2686050" y="2171700"/>
          <p14:tracePt t="31195" x="2857500" y="2200275"/>
          <p14:tracePt t="31212" x="3076575" y="2228850"/>
          <p14:tracePt t="31229" x="3181350" y="2228850"/>
          <p14:tracePt t="31245" x="3333750" y="2238375"/>
          <p14:tracePt t="31262" x="3552825" y="2247900"/>
          <p14:tracePt t="31278" x="3619500" y="2247900"/>
          <p14:tracePt t="31295" x="3771900" y="2247900"/>
          <p14:tracePt t="31312" x="3867150" y="2257425"/>
          <p14:tracePt t="31329" x="3905250" y="2257425"/>
          <p14:tracePt t="31346" x="3933825" y="2257425"/>
          <p14:tracePt t="31362" x="3943350" y="2257425"/>
          <p14:tracePt t="31379" x="3952875" y="2257425"/>
          <p14:tracePt t="31395" x="3962400" y="2257425"/>
          <p14:tracePt t="31412" x="3962400" y="2266950"/>
          <p14:tracePt t="32225" x="3971925" y="2266950"/>
          <p14:tracePt t="32233" x="4010025" y="2266950"/>
          <p14:tracePt t="32245" x="4048125" y="2257425"/>
          <p14:tracePt t="32245" x="4295775" y="2219325"/>
          <p14:tracePt t="32261" x="4657725" y="2209800"/>
          <p14:tracePt t="32278" x="4895850" y="2238375"/>
          <p14:tracePt t="32295" x="5210175" y="2266950"/>
          <p14:tracePt t="32312" x="5353050" y="2286000"/>
          <p14:tracePt t="32328" x="5448300" y="2295525"/>
          <p14:tracePt t="32328" x="5486400" y="2295525"/>
          <p14:tracePt t="32345" x="5524500" y="2305050"/>
          <p14:tracePt t="32362" x="5572125" y="2305050"/>
          <p14:tracePt t="32378" x="5600700" y="2305050"/>
          <p14:tracePt t="32424" x="5610225" y="2305050"/>
          <p14:tracePt t="33185" x="5600700" y="2314575"/>
          <p14:tracePt t="33191" x="5600700" y="2343150"/>
          <p14:tracePt t="33195" x="5581650" y="2371725"/>
          <p14:tracePt t="33211" x="5543550" y="2466975"/>
          <p14:tracePt t="33211" x="5514975" y="2571750"/>
          <p14:tracePt t="33227" x="5505450" y="2752725"/>
          <p14:tracePt t="33244" x="5495925" y="2800350"/>
          <p14:tracePt t="33261" x="5495925" y="2828925"/>
          <p14:tracePt t="33278" x="5495925" y="2895600"/>
          <p14:tracePt t="33294" x="5486400" y="2933700"/>
          <p14:tracePt t="33311" x="5486400" y="2952750"/>
          <p14:tracePt t="33328" x="5476875" y="2971800"/>
          <p14:tracePt t="33363" x="5467350" y="2981325"/>
          <p14:tracePt t="33388" x="5467350" y="2990850"/>
          <p14:tracePt t="33414" x="5467350" y="3000375"/>
          <p14:tracePt t="33430" x="5457825" y="3009900"/>
          <p14:tracePt t="33451" x="5448300" y="3019425"/>
          <p14:tracePt t="33463" x="5438775" y="3019425"/>
          <p14:tracePt t="33467" x="5419725" y="3048000"/>
          <p14:tracePt t="33478" x="5353050" y="3076575"/>
          <p14:tracePt t="33494" x="5257800" y="3114675"/>
          <p14:tracePt t="33511" x="4876800" y="3181350"/>
          <p14:tracePt t="33528" x="4619625" y="3200400"/>
          <p14:tracePt t="33544" x="4343400" y="3228975"/>
          <p14:tracePt t="33561" x="4229100" y="3228975"/>
          <p14:tracePt t="33578" x="4200525" y="3228975"/>
          <p14:tracePt t="33594" x="4181475" y="3228975"/>
          <p14:tracePt t="33611" x="4171950" y="3228975"/>
          <p14:tracePt t="33650" x="4162425" y="3228975"/>
          <p14:tracePt t="33667" x="4152900" y="3228975"/>
          <p14:tracePt t="33677" x="4143375" y="3219450"/>
          <p14:tracePt t="33678" x="4133850" y="3200400"/>
          <p14:tracePt t="33678" x="4133850" y="3181350"/>
          <p14:tracePt t="33694" x="4133850" y="3171825"/>
          <p14:tracePt t="33711" x="4133850" y="3133725"/>
          <p14:tracePt t="33728" x="4133850" y="3086100"/>
          <p14:tracePt t="33744" x="4162425" y="3028950"/>
          <p14:tracePt t="33761" x="4257675" y="2933700"/>
          <p14:tracePt t="33777" x="4391025" y="2828925"/>
          <p14:tracePt t="33794" x="4486275" y="2762250"/>
          <p14:tracePt t="33811" x="4619625" y="2657475"/>
          <p14:tracePt t="33827" x="4752975" y="2600325"/>
          <p14:tracePt t="33844" x="4876800" y="2562225"/>
          <p14:tracePt t="33861" x="5143500" y="2466975"/>
          <p14:tracePt t="33877" x="5410200" y="2419350"/>
          <p14:tracePt t="33894" x="5572125" y="2419350"/>
          <p14:tracePt t="33911" x="5762625" y="2419350"/>
          <p14:tracePt t="33927" x="5838825" y="2419350"/>
          <p14:tracePt t="33944" x="5895975" y="2428875"/>
          <p14:tracePt t="33961" x="6019800" y="2466975"/>
          <p14:tracePt t="33977" x="6115050" y="2524125"/>
          <p14:tracePt t="33994" x="6181725" y="2590800"/>
          <p14:tracePt t="34011" x="6267450" y="2657475"/>
          <p14:tracePt t="34027" x="6315075" y="2705100"/>
          <p14:tracePt t="34044" x="6343650" y="2752725"/>
          <p14:tracePt t="34061" x="6353175" y="2781300"/>
          <p14:tracePt t="34077" x="6372225" y="2828925"/>
          <p14:tracePt t="34094" x="6381750" y="2867025"/>
          <p14:tracePt t="34111" x="6391275" y="2914650"/>
          <p14:tracePt t="34128" x="6391275" y="2981325"/>
          <p14:tracePt t="34144" x="6391275" y="3048000"/>
          <p14:tracePt t="34161" x="6372225" y="3086100"/>
          <p14:tracePt t="34161" x="6353175" y="3105150"/>
          <p14:tracePt t="34178" x="6296025" y="3162300"/>
          <p14:tracePt t="34194" x="6191250" y="3238500"/>
          <p14:tracePt t="34211" x="5981700" y="3324225"/>
          <p14:tracePt t="34228" x="5829300" y="3352800"/>
          <p14:tracePt t="34244" x="5486400" y="3352800"/>
          <p14:tracePt t="34260" x="5086350" y="3333750"/>
          <p14:tracePt t="34277" x="4838700" y="3314700"/>
          <p14:tracePt t="34294" x="4495800" y="3228975"/>
          <p14:tracePt t="34310" x="4267200" y="3143250"/>
          <p14:tracePt t="34327" x="4171950" y="3086100"/>
          <p14:tracePt t="34344" x="4000500" y="2876550"/>
          <p14:tracePt t="34360" x="3943350" y="2695575"/>
          <p14:tracePt t="34377" x="3933825" y="2514600"/>
          <p14:tracePt t="34377" x="3933825" y="2447925"/>
          <p14:tracePt t="34395" x="3952875" y="2352675"/>
          <p14:tracePt t="34410" x="4095750" y="2171700"/>
          <p14:tracePt t="34427" x="4248150" y="2019300"/>
          <p14:tracePt t="34444" x="4524375" y="1828800"/>
          <p14:tracePt t="34460" x="4772025" y="1733550"/>
          <p14:tracePt t="34477" x="4924425" y="1666875"/>
          <p14:tracePt t="34494" x="5124450" y="1619250"/>
          <p14:tracePt t="34511" x="5295900" y="1609725"/>
          <p14:tracePt t="34527" x="5448300" y="1619250"/>
          <p14:tracePt t="34544" x="5505450" y="1638300"/>
          <p14:tracePt t="34561" x="5581650" y="1685925"/>
          <p14:tracePt t="34577" x="5686425" y="1790700"/>
          <p14:tracePt t="34594" x="5762625" y="1914525"/>
          <p14:tracePt t="34610" x="5848350" y="2066925"/>
          <p14:tracePt t="34627" x="5895975" y="2238375"/>
          <p14:tracePt t="34644" x="5915025" y="2343150"/>
          <p14:tracePt t="34660" x="5915025" y="2524125"/>
          <p14:tracePt t="34677" x="5915025" y="2628900"/>
          <p14:tracePt t="34694" x="5857875" y="2809875"/>
          <p14:tracePt t="34711" x="5772150" y="2933700"/>
          <p14:tracePt t="34727" x="5657850" y="3009900"/>
          <p14:tracePt t="34743" x="5457825" y="3076575"/>
          <p14:tracePt t="34760" x="5372100" y="3095625"/>
          <p14:tracePt t="34777" x="5210175" y="3105150"/>
          <p14:tracePt t="34794" x="5067300" y="3105150"/>
          <p14:tracePt t="34810" x="4981575" y="3095625"/>
          <p14:tracePt t="34827" x="4886325" y="3038475"/>
          <p14:tracePt t="34843" x="4733925" y="2905125"/>
          <p14:tracePt t="34860" x="4648200" y="2781300"/>
          <p14:tracePt t="34877" x="4552950" y="2505075"/>
          <p14:tracePt t="34893" x="4581525" y="2238375"/>
          <p14:tracePt t="34910" x="4629150" y="2047875"/>
          <p14:tracePt t="34927" x="4819650" y="1800225"/>
          <p14:tracePt t="34943" x="5038725" y="1600200"/>
          <p14:tracePt t="34960" x="5200650" y="1514475"/>
          <p14:tracePt t="34977" x="5476875" y="1485900"/>
          <p14:tracePt t="34994" x="5781675" y="1590675"/>
          <p14:tracePt t="35010" x="5981700" y="1752600"/>
          <p14:tracePt t="35027" x="6248400" y="2038350"/>
          <p14:tracePt t="35044" x="6391275" y="2343150"/>
          <p14:tracePt t="35060" x="6457950" y="2524125"/>
          <p14:tracePt t="35077" x="6477000" y="2714625"/>
          <p14:tracePt t="35094" x="6429375" y="2943225"/>
          <p14:tracePt t="35110" x="6324600" y="3086100"/>
          <p14:tracePt t="35127" x="6181725" y="3219450"/>
          <p14:tracePt t="35144" x="6000750" y="3324225"/>
          <p14:tracePt t="35160" x="5886450" y="3333750"/>
          <p14:tracePt t="35177" x="5772150" y="3333750"/>
          <p14:tracePt t="35194" x="5705475" y="3314700"/>
          <p14:tracePt t="35210" x="5619750" y="3267075"/>
          <p14:tracePt t="35227" x="5514975" y="3152775"/>
          <p14:tracePt t="35244" x="5457825" y="3009900"/>
          <p14:tracePt t="35260" x="5448300" y="2714625"/>
          <p14:tracePt t="35277" x="5534025" y="2466975"/>
          <p14:tracePt t="35294" x="5610225" y="2371725"/>
          <p14:tracePt t="35310" x="5715000" y="2286000"/>
          <p14:tracePt t="35326" x="5924550" y="2247900"/>
          <p14:tracePt t="35343" x="6105525" y="2266950"/>
          <p14:tracePt t="35360" x="6362700" y="2428875"/>
          <p14:tracePt t="35377" x="6524625" y="2619375"/>
          <p14:tracePt t="35393" x="6562725" y="2686050"/>
          <p14:tracePt t="35427" x="6562725" y="2771775"/>
          <p14:tracePt t="35427" x="6553200" y="2876550"/>
          <p14:tracePt t="35443" x="6524625" y="2905125"/>
          <p14:tracePt t="35460" x="6467475" y="2943225"/>
          <p14:tracePt t="35476" x="6419850" y="2952750"/>
          <p14:tracePt t="35493" x="6381750" y="2962275"/>
          <p14:tracePt t="35510" x="6353175" y="2962275"/>
          <p14:tracePt t="35527" x="6324600" y="2962275"/>
          <p14:tracePt t="35543" x="6315075" y="2962275"/>
          <p14:tracePt t="35560" x="6305550" y="2962275"/>
          <p14:tracePt t="35723" x="6305550" y="2952750"/>
          <p14:tracePt t="35948" x="6296025" y="2952750"/>
          <p14:tracePt t="38050" x="6286500" y="2952750"/>
          <p14:tracePt t="38059" x="6286500" y="2943225"/>
          <p14:tracePt t="38076" x="6267450" y="2933700"/>
          <p14:tracePt t="38077" x="6229350" y="2933700"/>
          <p14:tracePt t="38093" x="6181725" y="2933700"/>
          <p14:tracePt t="38110" x="6038850" y="2981325"/>
          <p14:tracePt t="38127" x="5743575" y="3076575"/>
          <p14:tracePt t="38143" x="5534025" y="3143250"/>
          <p14:tracePt t="38160" x="5181600" y="3276600"/>
          <p14:tracePt t="38176" x="4848225" y="3419475"/>
          <p14:tracePt t="38193" x="4629150" y="3514725"/>
          <p14:tracePt t="38210" x="4343400" y="3686175"/>
          <p14:tracePt t="38227" x="4143375" y="3810000"/>
          <p14:tracePt t="38244" x="4057650" y="3886200"/>
          <p14:tracePt t="38260" x="3962400" y="3952875"/>
          <p14:tracePt t="38260" x="3943350" y="3971925"/>
          <p14:tracePt t="38277" x="3914775" y="3981450"/>
          <p14:tracePt t="38293" x="3886200" y="4010025"/>
          <p14:tracePt t="38310" x="3867150" y="4029075"/>
          <p14:tracePt t="38348" x="3867150" y="4038600"/>
          <p14:tracePt t="38360" x="3857625" y="4038600"/>
          <p14:tracePt t="38361" x="3848100" y="4048125"/>
          <p14:tracePt t="38376" x="3838575" y="4076700"/>
          <p14:tracePt t="38393" x="3838575" y="4086225"/>
          <p14:tracePt t="38410" x="3829050" y="4095750"/>
          <p14:tracePt t="38476" x="3819525" y="4095750"/>
          <p14:tracePt t="38490" x="3819525" y="4105275"/>
          <p14:tracePt t="38500" x="3810000" y="4105275"/>
          <p14:tracePt t="38540" x="3810000" y="4114800"/>
          <p14:tracePt t="38549" x="3800475" y="4114800"/>
          <p14:tracePt t="38577" x="3800475" y="4124325"/>
          <p14:tracePt t="39178" x="3800475" y="4133850"/>
          <p14:tracePt t="39188" x="3790950" y="4143375"/>
          <p14:tracePt t="39196" x="3790950" y="4152900"/>
          <p14:tracePt t="39200" x="3781425" y="4200525"/>
          <p14:tracePt t="39209" x="3771900" y="4229100"/>
          <p14:tracePt t="39226" x="3771900" y="4286250"/>
          <p14:tracePt t="39243" x="3781425" y="4324350"/>
          <p14:tracePt t="39260" x="3781425" y="4343400"/>
          <p14:tracePt t="39276" x="3790950" y="4362450"/>
          <p14:tracePt t="39293" x="3800475" y="4400550"/>
          <p14:tracePt t="39309" x="3819525" y="4429125"/>
          <p14:tracePt t="39326" x="3819525" y="4438650"/>
          <p14:tracePt t="39342" x="3829050" y="4448175"/>
          <p14:tracePt t="39359" x="3829050" y="4457700"/>
          <p14:tracePt t="39395" x="3838575" y="4457700"/>
          <p14:tracePt t="39396" x="3838575" y="4467225"/>
          <p14:tracePt t="39429" x="3848100" y="4476750"/>
          <p14:tracePt t="39447" x="3857625" y="4476750"/>
          <p14:tracePt t="39831" x="3867150" y="4476750"/>
          <p14:tracePt t="39836" x="3876675" y="4476750"/>
          <p14:tracePt t="39848" x="3895725" y="4476750"/>
          <p14:tracePt t="39852" x="3914775" y="4476750"/>
          <p14:tracePt t="39859" x="4038600" y="4476750"/>
          <p14:tracePt t="39876" x="4314825" y="4457700"/>
          <p14:tracePt t="39892" x="4524375" y="4457700"/>
          <p14:tracePt t="39909" x="4848225" y="4495800"/>
          <p14:tracePt t="39926" x="5124450" y="4505325"/>
          <p14:tracePt t="39942" x="5400675" y="4505325"/>
          <p14:tracePt t="39960" x="5600700" y="4505325"/>
          <p14:tracePt t="39976" x="5857875" y="4524375"/>
          <p14:tracePt t="39992" x="5991225" y="4552950"/>
          <p14:tracePt t="40009" x="6048375" y="4552950"/>
          <p14:tracePt t="40026" x="6086475" y="4552950"/>
          <p14:tracePt t="40082" x="6096000" y="4552950"/>
          <p14:tracePt t="40379" x="6115050" y="4552950"/>
          <p14:tracePt t="40386" x="6143625" y="4552950"/>
          <p14:tracePt t="40387" x="6191250" y="4543425"/>
          <p14:tracePt t="40392" x="6286500" y="4533900"/>
          <p14:tracePt t="40409" x="6448425" y="4524375"/>
          <p14:tracePt t="40425" x="6581775" y="4524375"/>
          <p14:tracePt t="40442" x="6629400" y="4514850"/>
          <p14:tracePt t="40459" x="6677025" y="4514850"/>
          <p14:tracePt t="40475" x="6705600" y="4514850"/>
          <p14:tracePt t="40492" x="6724650" y="4505325"/>
          <p14:tracePt t="40717" x="6724650" y="4495800"/>
          <p14:tracePt t="40725" x="6734175" y="4495800"/>
          <p14:tracePt t="40750" x="6753225" y="4495800"/>
          <p14:tracePt t="40755" x="6753225" y="4486275"/>
          <p14:tracePt t="40763" x="6772275" y="4486275"/>
          <p14:tracePt t="40767" x="6781800" y="4476750"/>
          <p14:tracePt t="40767" x="6800850" y="4476750"/>
          <p14:tracePt t="40776" x="6838950" y="4467225"/>
          <p14:tracePt t="40792" x="6877050" y="4467225"/>
          <p14:tracePt t="40809" x="6953250" y="4457700"/>
          <p14:tracePt t="40826" x="6991350" y="4448175"/>
          <p14:tracePt t="40842" x="7067550" y="4448175"/>
          <p14:tracePt t="40859" x="7172325" y="4448175"/>
          <p14:tracePt t="40875" x="7219950" y="4448175"/>
          <p14:tracePt t="40892" x="7267575" y="4448175"/>
          <p14:tracePt t="40908" x="7305675" y="4448175"/>
          <p14:tracePt t="40926" x="7324725" y="4448175"/>
          <p14:tracePt t="40942" x="7334250" y="4448175"/>
          <p14:tracePt t="41136" x="7324725" y="4448175"/>
          <p14:tracePt t="41140" x="7296150" y="4438650"/>
          <p14:tracePt t="41149" x="7248525" y="4429125"/>
          <p14:tracePt t="41153" x="7143750" y="4400550"/>
          <p14:tracePt t="41159" x="6457950" y="4333875"/>
          <p14:tracePt t="41175" x="5267325" y="4333875"/>
          <p14:tracePt t="41192" x="4533900" y="4371975"/>
          <p14:tracePt t="41209" x="3648075" y="4495800"/>
          <p14:tracePt t="41225" x="3057525" y="4600575"/>
          <p14:tracePt t="41242" x="2819400" y="4648200"/>
          <p14:tracePt t="41259" x="2505075" y="4743450"/>
          <p14:tracePt t="41275" x="2343150" y="4791075"/>
          <p14:tracePt t="41292" x="2286000" y="4810125"/>
          <p14:tracePt t="41309" x="2257425" y="4819650"/>
          <p14:tracePt t="41325" x="2247900" y="4829175"/>
          <p14:tracePt t="41342" x="2238375" y="4829175"/>
          <p14:tracePt t="41465" x="2238375" y="4838700"/>
          <p14:tracePt t="41497" x="2238375" y="4848225"/>
          <p14:tracePt t="41506" x="2228850" y="4848225"/>
          <p14:tracePt t="41553" x="2228850" y="4857750"/>
          <p14:tracePt t="41598" x="2238375" y="4857750"/>
          <p14:tracePt t="41604" x="2257425" y="4857750"/>
          <p14:tracePt t="41608" x="2295525" y="4857750"/>
          <p14:tracePt t="41616" x="2447925" y="4838700"/>
          <p14:tracePt t="41625" x="2667000" y="4829175"/>
          <p14:tracePt t="41642" x="3095625" y="4876800"/>
          <p14:tracePt t="41658" x="3181350" y="4886325"/>
          <p14:tracePt t="41675" x="3219450" y="4886325"/>
          <p14:tracePt t="41692" x="3228975" y="4886325"/>
          <p14:tracePt t="41819" x="3228975" y="4895850"/>
          <p14:tracePt t="42029" x="3238500" y="4895850"/>
          <p14:tracePt t="42035" x="3248025" y="4895850"/>
          <p14:tracePt t="42039" x="3267075" y="4895850"/>
          <p14:tracePt t="42042" x="3343275" y="4895850"/>
          <p14:tracePt t="42058" x="3552825" y="4914900"/>
          <p14:tracePt t="42075" x="3819525" y="4962525"/>
          <p14:tracePt t="42092" x="3952875" y="4981575"/>
          <p14:tracePt t="42092" x="4019550" y="4991100"/>
          <p14:tracePt t="42109" x="4114800" y="5000625"/>
          <p14:tracePt t="42125" x="4162425" y="5000625"/>
          <p14:tracePt t="42141" x="4171950" y="4991100"/>
          <p14:tracePt t="42158" x="4181475" y="4981575"/>
          <p14:tracePt t="42175" x="4181475" y="4953000"/>
          <p14:tracePt t="42380" x="4200525" y="4953000"/>
          <p14:tracePt t="42384" x="4267200" y="4943475"/>
          <p14:tracePt t="42392" x="4371975" y="4924425"/>
          <p14:tracePt t="42393" x="4629150" y="4914900"/>
          <p14:tracePt t="42408" x="5038725" y="4924425"/>
          <p14:tracePt t="42425" x="5324475" y="4943475"/>
          <p14:tracePt t="42441" x="5648325" y="4953000"/>
          <p14:tracePt t="42458" x="5810250" y="4953000"/>
          <p14:tracePt t="42475" x="5867400" y="4953000"/>
          <p14:tracePt t="42491" x="5895975" y="4953000"/>
          <p14:tracePt t="42508" x="5905500" y="4953000"/>
          <p14:tracePt t="42542" x="5905500" y="4943475"/>
          <p14:tracePt t="43511" x="5915025" y="4943475"/>
          <p14:tracePt t="43515" x="5924550" y="4933950"/>
          <p14:tracePt t="43529" x="5953125" y="4933950"/>
          <p14:tracePt t="43530" x="6115050" y="4933950"/>
          <p14:tracePt t="43541" x="6238875" y="4962525"/>
          <p14:tracePt t="43558" x="6391275" y="5010150"/>
          <p14:tracePt t="43574" x="6562725" y="5038725"/>
          <p14:tracePt t="43591" x="6610350" y="5038725"/>
          <p14:tracePt t="43608" x="6657975" y="5038725"/>
          <p14:tracePt t="43624" x="6696075" y="5038725"/>
          <p14:tracePt t="43641" x="6705600" y="5038725"/>
          <p14:tracePt t="43657" x="6715125" y="5038725"/>
          <p14:tracePt t="43674" x="6724650" y="5038725"/>
          <p14:tracePt t="44035" x="6734175" y="5038725"/>
          <p14:tracePt t="44045" x="6743700" y="5029200"/>
          <p14:tracePt t="44049" x="6762750" y="5019675"/>
          <p14:tracePt t="44062" x="6781800" y="5010150"/>
          <p14:tracePt t="44063" x="7019925" y="4924425"/>
          <p14:tracePt t="44074" x="7219950" y="4886325"/>
          <p14:tracePt t="44091" x="7458075" y="4867275"/>
          <p14:tracePt t="44107" x="8001000" y="4857750"/>
          <p14:tracePt t="44124" x="8162925" y="4857750"/>
          <p14:tracePt t="44141" x="8286750" y="4848225"/>
          <p14:tracePt t="44157" x="8324850" y="4838700"/>
          <p14:tracePt t="44174" x="8334375" y="4838700"/>
          <p14:tracePt t="44191" x="8334375" y="4819650"/>
          <p14:tracePt t="44207" x="8229600" y="4781550"/>
          <p14:tracePt t="44224" x="7972425" y="4724400"/>
          <p14:tracePt t="44240" x="7200900" y="4657725"/>
          <p14:tracePt t="44257" x="6057900" y="4667250"/>
          <p14:tracePt t="44274" x="5238750" y="4772025"/>
          <p14:tracePt t="44291" x="4210050" y="4924425"/>
          <p14:tracePt t="44307" x="3429000" y="5124450"/>
          <p14:tracePt t="44324" x="3086100" y="5210175"/>
          <p14:tracePt t="44340" x="2705100" y="5324475"/>
          <p14:tracePt t="44357" x="2609850" y="5353050"/>
          <p14:tracePt t="44374" x="2562225" y="5372100"/>
          <p14:tracePt t="44390" x="2524125" y="5391150"/>
          <p14:tracePt t="44407" x="2505075" y="5391150"/>
          <p14:tracePt t="44424" x="2486025" y="5400675"/>
          <p14:tracePt t="44440" x="2476500" y="5410200"/>
          <p14:tracePt t="44522" x="2466975" y="5410200"/>
          <p14:tracePt t="44547" x="2457450" y="5400675"/>
          <p14:tracePt t="44552" x="2447925" y="5400675"/>
          <p14:tracePt t="44556" x="2438400" y="5400675"/>
          <p14:tracePt t="44565" x="2419350" y="5391150"/>
          <p14:tracePt t="44574" x="2381250" y="5381625"/>
          <p14:tracePt t="44590" x="2276475" y="5381625"/>
          <p14:tracePt t="44607" x="2200275" y="5362575"/>
          <p14:tracePt t="44624" x="2143125" y="5343525"/>
          <p14:tracePt t="44641" x="2095500" y="5334000"/>
          <p14:tracePt t="44657" x="2076450" y="5324475"/>
          <p14:tracePt t="44674" x="2038350" y="5314950"/>
          <p14:tracePt t="44690" x="2028825" y="5305425"/>
          <p14:tracePt t="44753" x="2019300" y="5305425"/>
          <p14:tracePt t="44843" x="2019300" y="5295900"/>
          <p14:tracePt t="45899" x="2019300" y="5286375"/>
          <p14:tracePt t="45912" x="2019300" y="5276850"/>
          <p14:tracePt t="45924" x="2019300" y="5267325"/>
          <p14:tracePt t="45939" x="2076450" y="5238750"/>
          <p14:tracePt t="45955" x="2276475" y="5181600"/>
          <p14:tracePt t="45956" x="2676525" y="5086350"/>
          <p14:tracePt t="45972" x="3086100" y="5000625"/>
          <p14:tracePt t="45989" x="3390900" y="4933950"/>
          <p14:tracePt t="46005" x="3781425" y="4829175"/>
          <p14:tracePt t="46022" x="4038600" y="4762500"/>
          <p14:tracePt t="46039" x="4467225" y="4695825"/>
          <p14:tracePt t="46055" x="4810125" y="4667250"/>
          <p14:tracePt t="46072" x="4991100" y="4667250"/>
          <p14:tracePt t="46089" x="5076825" y="4676775"/>
          <p14:tracePt t="46105" x="5133975" y="4686300"/>
          <p14:tracePt t="46122" x="5162550" y="4686300"/>
          <p14:tracePt t="46122" x="5172075" y="4686300"/>
          <p14:tracePt t="46139" x="5191125" y="4686300"/>
          <p14:tracePt t="46155" x="5200650" y="4686300"/>
          <p14:tracePt t="46209" x="5210175" y="4686300"/>
          <p14:tracePt t="46598" x="5219700" y="4686300"/>
          <p14:tracePt t="46608" x="5229225" y="4695825"/>
          <p14:tracePt t="46621" x="5248275" y="4705350"/>
          <p14:tracePt t="46622" x="5314950" y="4724400"/>
          <p14:tracePt t="46638" x="5391150" y="4733925"/>
          <p14:tracePt t="46655" x="5419725" y="4752975"/>
          <p14:tracePt t="46672" x="5438775" y="4762500"/>
          <p14:tracePt t="46719" x="5448300" y="4762500"/>
          <p14:tracePt t="59470" x="5429250" y="4772025"/>
          <p14:tracePt t="59479" x="5419725" y="4772025"/>
          <p14:tracePt t="59480" x="5410200" y="4781550"/>
          <p14:tracePt t="59484" x="5381625" y="4791075"/>
          <p14:tracePt t="59501" x="5324475" y="4829175"/>
          <p14:tracePt t="59517" x="5238750" y="4876800"/>
          <p14:tracePt t="59534" x="5172075" y="4895850"/>
          <p14:tracePt t="59551" x="5067300" y="4953000"/>
          <p14:tracePt t="59567" x="4933950" y="5010150"/>
          <p14:tracePt t="59584" x="4848225" y="5048250"/>
          <p14:tracePt t="59601" x="4676775" y="5105400"/>
          <p14:tracePt t="59617" x="4610100" y="5124450"/>
          <p14:tracePt t="59634" x="4562475" y="5133975"/>
          <p14:tracePt t="59651" x="4533900" y="5133975"/>
          <p14:tracePt t="59667" x="4505325" y="5143500"/>
          <p14:tracePt t="59684" x="4476750" y="5153025"/>
          <p14:tracePt t="59701" x="4457700" y="5153025"/>
          <p14:tracePt t="59717" x="4438650" y="5153025"/>
          <p14:tracePt t="59734" x="4429125" y="5153025"/>
          <p14:tracePt t="59821" x="4419600" y="5153025"/>
          <p14:tracePt t="59846" x="4419600" y="5162550"/>
          <p14:tracePt t="59866" x="4410075" y="5162550"/>
          <p14:tracePt t="59876" x="4400550" y="5162550"/>
          <p14:tracePt t="59891" x="4391025" y="5162550"/>
          <p14:tracePt t="59897" x="4381500" y="5172075"/>
          <p14:tracePt t="59901" x="4352925" y="5181600"/>
          <p14:tracePt t="59901" x="4343400" y="5181600"/>
          <p14:tracePt t="59917" x="4305300" y="5191125"/>
          <p14:tracePt t="59934" x="4162425" y="5219700"/>
          <p14:tracePt t="59950" x="4010025" y="5229225"/>
          <p14:tracePt t="59967" x="3952875" y="5229225"/>
          <p14:tracePt t="59984" x="3857625" y="5219700"/>
          <p14:tracePt t="60000" x="3790950" y="5210175"/>
          <p14:tracePt t="60017" x="3771900" y="5210175"/>
          <p14:tracePt t="60034" x="3752850" y="5210175"/>
          <p14:tracePt t="60076" x="3743325" y="5210175"/>
          <p14:tracePt t="60134" x="3733800" y="5210175"/>
          <p14:tracePt t="60144" x="3724275" y="5210175"/>
          <p14:tracePt t="60160" x="3714750" y="5210175"/>
          <p14:tracePt t="60172" x="3695700" y="5210175"/>
          <p14:tracePt t="60183" x="3686175" y="5210175"/>
          <p14:tracePt t="60184" x="3667125" y="5219700"/>
          <p14:tracePt t="60200" x="3638550" y="5229225"/>
          <p14:tracePt t="60217" x="3619500" y="5238750"/>
          <p14:tracePt t="60434" x="3609975" y="5238750"/>
          <p14:tracePt t="60445" x="3600450" y="5238750"/>
          <p14:tracePt t="60446" x="3571875" y="5219700"/>
          <p14:tracePt t="60450" x="3381375" y="5095875"/>
          <p14:tracePt t="60467" x="2933700" y="4867275"/>
          <p14:tracePt t="60483" x="2533650" y="4676775"/>
          <p14:tracePt t="60500" x="2295525" y="4572000"/>
          <p14:tracePt t="60517" x="2038350" y="4495800"/>
          <p14:tracePt t="60534" x="1885950" y="4457700"/>
          <p14:tracePt t="60551" x="1809750" y="4438650"/>
          <p14:tracePt t="60567" x="1724025" y="4410075"/>
          <p14:tracePt t="60584" x="1676400" y="4371975"/>
          <p14:tracePt t="60600" x="1647825" y="4362450"/>
          <p14:tracePt t="60617" x="1600200" y="4343400"/>
          <p14:tracePt t="60633" x="1562100" y="4333875"/>
          <p14:tracePt t="60651" x="1533525" y="4324350"/>
          <p14:tracePt t="60667" x="1504950" y="4314825"/>
          <p14:tracePt t="60684" x="1485900" y="4305300"/>
          <p14:tracePt t="60700" x="1457325" y="4286250"/>
          <p14:tracePt t="60717" x="1447800" y="4276725"/>
          <p14:tracePt t="60734" x="1438275" y="4267200"/>
          <p14:tracePt t="60750" x="1419225" y="4238625"/>
          <p14:tracePt t="60767" x="1419225" y="4210050"/>
          <p14:tracePt t="60783" x="1419225" y="4171950"/>
          <p14:tracePt t="60800" x="1447800" y="4124325"/>
          <p14:tracePt t="60817" x="1476375" y="4095750"/>
          <p14:tracePt t="60833" x="1543050" y="4029075"/>
          <p14:tracePt t="60850" x="1609725" y="3981450"/>
          <p14:tracePt t="60850" x="1647825" y="3962400"/>
          <p14:tracePt t="60867" x="1743075" y="3924300"/>
          <p14:tracePt t="60884" x="1838325" y="3886200"/>
          <p14:tracePt t="60900" x="2028825" y="3838575"/>
          <p14:tracePt t="60917" x="2238375" y="3800475"/>
          <p14:tracePt t="60933" x="2409825" y="3790950"/>
          <p14:tracePt t="60950" x="2667000" y="3810000"/>
          <p14:tracePt t="60967" x="2943225" y="3914775"/>
          <p14:tracePt t="60983" x="3086100" y="4019550"/>
          <p14:tracePt t="61000" x="3305175" y="4219575"/>
          <p14:tracePt t="61017" x="3429000" y="4362450"/>
          <p14:tracePt t="61034" x="3486150" y="4476750"/>
          <p14:tracePt t="61050" x="3562350" y="4743450"/>
          <p14:tracePt t="61067" x="3581400" y="4905375"/>
          <p14:tracePt t="61083" x="3581400" y="4991100"/>
          <p14:tracePt t="61100" x="3562350" y="5086350"/>
          <p14:tracePt t="61117" x="3476625" y="5172075"/>
          <p14:tracePt t="61117" x="3400425" y="5229225"/>
          <p14:tracePt t="61134" x="3171825" y="5343525"/>
          <p14:tracePt t="61150" x="2943225" y="5419725"/>
          <p14:tracePt t="61166" x="2571750" y="5476875"/>
          <p14:tracePt t="61183" x="2238375" y="5505450"/>
          <p14:tracePt t="61200" x="2076450" y="5505450"/>
          <p14:tracePt t="61217" x="1847850" y="5429250"/>
          <p14:tracePt t="61233" x="1695450" y="5343525"/>
          <p14:tracePt t="61250" x="1647825" y="5305425"/>
          <p14:tracePt t="61267" x="1562100" y="5191125"/>
          <p14:tracePt t="61283" x="1533525" y="5019675"/>
          <p14:tracePt t="61300" x="1533525" y="4943475"/>
          <p14:tracePt t="61317" x="1581150" y="4791075"/>
          <p14:tracePt t="61333" x="1676400" y="4619625"/>
          <p14:tracePt t="61350" x="1762125" y="4533900"/>
          <p14:tracePt t="61367" x="1933575" y="4362450"/>
          <p14:tracePt t="61383" x="2143125" y="4210050"/>
          <p14:tracePt t="61400" x="2276475" y="4152900"/>
          <p14:tracePt t="61416" x="2400300" y="4114800"/>
          <p14:tracePt t="61433" x="2581275" y="4105275"/>
          <p14:tracePt t="61450" x="2809875" y="4114800"/>
          <p14:tracePt t="61467" x="2952750" y="4162425"/>
          <p14:tracePt t="61483" x="3209925" y="4352925"/>
          <p14:tracePt t="61500" x="3371850" y="4476750"/>
          <p14:tracePt t="61517" x="3419475" y="4572000"/>
          <p14:tracePt t="61533" x="3476625" y="4724400"/>
          <p14:tracePt t="61550" x="3486150" y="4848225"/>
          <p14:tracePt t="61567" x="3476625" y="4953000"/>
          <p14:tracePt t="61583" x="3381375" y="5153025"/>
          <p14:tracePt t="61600" x="3105150" y="5324475"/>
          <p14:tracePt t="61616" x="2895600" y="5372100"/>
          <p14:tracePt t="61633" x="2495550" y="5410200"/>
          <p14:tracePt t="61650" x="2133600" y="5372100"/>
          <p14:tracePt t="61666" x="1971675" y="5324475"/>
          <p14:tracePt t="61683" x="1828800" y="5267325"/>
          <p14:tracePt t="61700" x="1590675" y="4991100"/>
          <p14:tracePt t="61716" x="1552575" y="4857750"/>
          <p14:tracePt t="61733" x="1543050" y="4667250"/>
          <p14:tracePt t="61750" x="1609725" y="4419600"/>
          <p14:tracePt t="61766" x="1762125" y="4171950"/>
          <p14:tracePt t="61784" x="1905000" y="4000500"/>
          <p14:tracePt t="61800" x="2162175" y="3829050"/>
          <p14:tracePt t="61816" x="2428875" y="3714750"/>
          <p14:tracePt t="61833" x="2590800" y="3676650"/>
          <p14:tracePt t="61850" x="2762250" y="3676650"/>
          <p14:tracePt t="61866" x="2886075" y="3705225"/>
          <p14:tracePt t="61883" x="2924175" y="3733800"/>
          <p14:tracePt t="61900" x="2952750" y="3762375"/>
          <p14:tracePt t="61916" x="2990850" y="3819525"/>
          <p14:tracePt t="61933" x="2990850" y="3848100"/>
          <p14:tracePt t="61950" x="2990850" y="3867150"/>
          <p14:tracePt t="61966" x="2990850" y="3886200"/>
          <p14:tracePt t="61983" x="2990850" y="3895725"/>
          <p14:tracePt t="62017" x="2981325" y="3895725"/>
          <p14:tracePt t="62042" x="2981325" y="3905250"/>
          <p14:tracePt t="62055" x="2971800" y="3905250"/>
          <p14:tracePt t="62512" x="2971800" y="3914775"/>
          <p14:tracePt t="62523" x="2962275" y="3924300"/>
          <p14:tracePt t="62532" x="2962275" y="3933825"/>
          <p14:tracePt t="62533" x="2943225" y="3981450"/>
          <p14:tracePt t="62550" x="2933700" y="4067175"/>
          <p14:tracePt t="62566" x="3000375" y="4210050"/>
          <p14:tracePt t="62583" x="3295650" y="4600575"/>
          <p14:tracePt t="62599" x="3609975" y="4914900"/>
          <p14:tracePt t="62616" x="3800475" y="5029200"/>
          <p14:tracePt t="62633" x="4076700" y="5162550"/>
          <p14:tracePt t="62649" x="4191000" y="5181600"/>
          <p14:tracePt t="62666" x="4238625" y="5181600"/>
          <p14:tracePt t="62683" x="4286250" y="5162550"/>
          <p14:tracePt t="62683" x="4295775" y="5143500"/>
          <p14:tracePt t="62700" x="4324350" y="5067300"/>
          <p14:tracePt t="62716" x="4333875" y="4819650"/>
          <p14:tracePt t="62733" x="4267200" y="4562475"/>
          <p14:tracePt t="62749" x="4229100" y="4486275"/>
          <p14:tracePt t="62766" x="4171950" y="4429125"/>
          <p14:tracePt t="62782" x="4133850" y="4410075"/>
          <p14:tracePt t="62800" x="4114800" y="4410075"/>
          <p14:tracePt t="62816" x="4076700" y="4410075"/>
          <p14:tracePt t="62832" x="4048125" y="4438650"/>
          <p14:tracePt t="62849" x="4000500" y="4552950"/>
          <p14:tracePt t="62866" x="3990975" y="4800600"/>
          <p14:tracePt t="62882" x="4076700" y="5153025"/>
          <p14:tracePt t="62899" x="4191000" y="5362575"/>
          <p14:tracePt t="62917" x="4381500" y="5591175"/>
          <p14:tracePt t="62933" x="4600575" y="5724525"/>
          <p14:tracePt t="62949" x="4686300" y="5753100"/>
          <p14:tracePt t="62966" x="4743450" y="5762625"/>
          <p14:tracePt t="62982" x="4810125" y="5753100"/>
          <p14:tracePt t="62999" x="4876800" y="5695950"/>
          <p14:tracePt t="63016" x="4905375" y="5534025"/>
          <p14:tracePt t="63032" x="4867275" y="5124450"/>
          <p14:tracePt t="63049" x="4781550" y="4819650"/>
          <p14:tracePt t="63066" x="4724400" y="4724400"/>
          <p14:tracePt t="63083" x="4648200" y="4648200"/>
          <p14:tracePt t="63099" x="4562475" y="4629150"/>
          <p14:tracePt t="63116" x="4514850" y="4629150"/>
          <p14:tracePt t="63133" x="4476750" y="4629150"/>
          <p14:tracePt t="63149" x="4438650" y="4667250"/>
          <p14:tracePt t="63166" x="4419600" y="4762500"/>
          <p14:tracePt t="63182" x="4438650" y="4886325"/>
          <p14:tracePt t="63199" x="4581525" y="5191125"/>
          <p14:tracePt t="63216" x="4791075" y="5495925"/>
          <p14:tracePt t="63232" x="4943475" y="5619750"/>
          <p14:tracePt t="63249" x="5095875" y="5676900"/>
          <p14:tracePt t="63266" x="5124450" y="5676900"/>
          <p14:tracePt t="63283" x="5162550" y="5581650"/>
          <p14:tracePt t="63300" x="5143500" y="5343525"/>
          <p14:tracePt t="63316" x="5048250" y="4991100"/>
          <p14:tracePt t="63333" x="4972050" y="4791075"/>
          <p14:tracePt t="63333" x="4943475" y="4705350"/>
          <p14:tracePt t="63349" x="4895850" y="4638675"/>
          <p14:tracePt t="63366" x="4838700" y="4591050"/>
          <p14:tracePt t="63382" x="4810125" y="4572000"/>
          <p14:tracePt t="63399" x="4781550" y="4562475"/>
          <p14:tracePt t="63416" x="4752975" y="4562475"/>
          <p14:tracePt t="63432" x="4733925" y="4572000"/>
          <p14:tracePt t="63449" x="4714875" y="4600575"/>
          <p14:tracePt t="63449" x="4705350" y="4619625"/>
          <p14:tracePt t="63466" x="4695825" y="4857750"/>
          <p14:tracePt t="63482" x="4781550" y="5067300"/>
          <p14:tracePt t="63499" x="4972050" y="5314950"/>
          <p14:tracePt t="63516" x="5086350" y="5400675"/>
          <p14:tracePt t="63532" x="5124450" y="5419725"/>
          <p14:tracePt t="63549" x="5143500" y="5410200"/>
          <p14:tracePt t="63566" x="5153025" y="5276850"/>
          <p14:tracePt t="63583" x="5095875" y="4972050"/>
          <p14:tracePt t="63599" x="5010150" y="4781550"/>
          <p14:tracePt t="63599" x="4991100" y="4714875"/>
          <p14:tracePt t="63616" x="4962525" y="4648200"/>
          <p14:tracePt t="63632" x="4924425" y="4600575"/>
          <p14:tracePt t="63649" x="4905375" y="4591050"/>
          <p14:tracePt t="63716" x="4905375" y="4619625"/>
          <p14:tracePt t="63724" x="4905375" y="4676775"/>
          <p14:tracePt t="63728" x="4924425" y="4743450"/>
          <p14:tracePt t="63732" x="4943475" y="4867275"/>
          <p14:tracePt t="63749" x="4972050" y="4991100"/>
          <p14:tracePt t="63765" x="4981575" y="5010150"/>
          <p14:tracePt t="63782" x="4981575" y="5029200"/>
          <p14:tracePt t="63830" x="4981575" y="5038725"/>
          <p14:tracePt t="64965" x="0" y="0"/>
        </p14:tracePtLst>
      </p14:laserTraceLst>
    </p:ext>
  </p:extLs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96962"/>
          </a:xfrm>
        </p:spPr>
        <p:txBody>
          <a:bodyPr>
            <a:normAutofit/>
          </a:bodyPr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597" y="1568191"/>
            <a:ext cx="8229600" cy="4144963"/>
          </a:xfrm>
        </p:spPr>
        <p:txBody>
          <a:bodyPr/>
          <a:lstStyle/>
          <a:p>
            <a:pPr algn="just"/>
            <a:r>
              <a:rPr lang="en-US" dirty="0" smtClean="0"/>
              <a:t>Consider the following singly link list. Write an algorithm to find out the players with maximum and minimum scores. Also, specify the time complexity.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32700" y="3875283"/>
            <a:ext cx="8712470" cy="1106652"/>
            <a:chOff x="442214" y="3998748"/>
            <a:chExt cx="8712470" cy="1106652"/>
          </a:xfrm>
        </p:grpSpPr>
        <p:grpSp>
          <p:nvGrpSpPr>
            <p:cNvPr id="5" name="Group 4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P1,60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0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1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17" name="Rectangle 16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P2,40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8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15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6" name="Rectangle 15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13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14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9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0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1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2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22" name="Rectangle 21"/>
          <p:cNvSpPr/>
          <p:nvPr/>
        </p:nvSpPr>
        <p:spPr>
          <a:xfrm>
            <a:off x="651681" y="5743935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head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3" name="Line 26"/>
          <p:cNvSpPr>
            <a:spLocks noChangeShapeType="1"/>
          </p:cNvSpPr>
          <p:nvPr/>
        </p:nvSpPr>
        <p:spPr bwMode="auto">
          <a:xfrm flipH="1" flipV="1">
            <a:off x="1070901" y="4981935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6878268" y="5740088"/>
            <a:ext cx="593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tail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25" name="Line 26"/>
          <p:cNvSpPr>
            <a:spLocks noChangeShapeType="1"/>
          </p:cNvSpPr>
          <p:nvPr/>
        </p:nvSpPr>
        <p:spPr bwMode="auto">
          <a:xfrm flipH="1" flipV="1">
            <a:off x="7139710" y="4941911"/>
            <a:ext cx="0" cy="72577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med" len="med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6" name="Footer Placeholder 2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28" name="Audio 2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83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045"/>
    </mc:Choice>
    <mc:Fallback xmlns="">
      <p:transition spd="slow" advTm="460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5516" x="3943350" y="3895725"/>
          <p14:tracePt t="5704" x="3933825" y="3895725"/>
          <p14:tracePt t="5716" x="3924300" y="3895725"/>
          <p14:tracePt t="5725" x="3914775" y="3895725"/>
          <p14:tracePt t="5729" x="3886200" y="3895725"/>
          <p14:tracePt t="5744" x="3752850" y="3914775"/>
          <p14:tracePt t="5745" x="3438525" y="3981450"/>
          <p14:tracePt t="5761" x="3095625" y="4067175"/>
          <p14:tracePt t="5778" x="2867025" y="4124325"/>
          <p14:tracePt t="5795" x="2505075" y="4171950"/>
          <p14:tracePt t="5812" x="2209800" y="4219575"/>
          <p14:tracePt t="5828" x="2114550" y="4238625"/>
          <p14:tracePt t="5845" x="2000250" y="4257675"/>
          <p14:tracePt t="5862" x="1952625" y="4267200"/>
          <p14:tracePt t="5862" x="1924050" y="4267200"/>
          <p14:tracePt t="5879" x="1895475" y="4276725"/>
          <p14:tracePt t="5895" x="1847850" y="4286250"/>
          <p14:tracePt t="5912" x="1790700" y="4295775"/>
          <p14:tracePt t="5928" x="1762125" y="4305300"/>
          <p14:tracePt t="5945" x="1714500" y="4314825"/>
          <p14:tracePt t="5962" x="1666875" y="4333875"/>
          <p14:tracePt t="5978" x="1562100" y="4381500"/>
          <p14:tracePt t="5995" x="1438275" y="4419600"/>
          <p14:tracePt t="6012" x="1285875" y="4448175"/>
          <p14:tracePt t="6028" x="1228725" y="4448175"/>
          <p14:tracePt t="6045" x="1171575" y="4448175"/>
          <p14:tracePt t="6062" x="1114425" y="4438650"/>
          <p14:tracePt t="6078" x="1076325" y="4429125"/>
          <p14:tracePt t="6095" x="1047750" y="4419600"/>
          <p14:tracePt t="6111" x="1028700" y="4400550"/>
          <p14:tracePt t="6128" x="1009650" y="4391025"/>
          <p14:tracePt t="6145" x="1000125" y="4391025"/>
          <p14:tracePt t="6251" x="990600" y="4391025"/>
          <p14:tracePt t="6446" x="1000125" y="4391025"/>
          <p14:tracePt t="6455" x="1009650" y="4391025"/>
          <p14:tracePt t="6462" x="1019175" y="4391025"/>
          <p14:tracePt t="6463" x="1038225" y="4391025"/>
          <p14:tracePt t="6479" x="1095375" y="4410075"/>
          <p14:tracePt t="6496" x="1171575" y="4419600"/>
          <p14:tracePt t="6512" x="1457325" y="4438650"/>
          <p14:tracePt t="6528" x="2047875" y="4419600"/>
          <p14:tracePt t="6545" x="3314700" y="4295775"/>
          <p14:tracePt t="6563" x="4171950" y="4267200"/>
          <p14:tracePt t="6579" x="5133975" y="4267200"/>
          <p14:tracePt t="6596" x="5514975" y="4286250"/>
          <p14:tracePt t="6612" x="5667375" y="4286250"/>
          <p14:tracePt t="6629" x="5772150" y="4305300"/>
          <p14:tracePt t="6646" x="5819775" y="4305300"/>
          <p14:tracePt t="6662" x="5829300" y="4305300"/>
          <p14:tracePt t="6679" x="5838825" y="4305300"/>
          <p14:tracePt t="6696" x="5848350" y="4305300"/>
          <p14:tracePt t="6900" x="5857875" y="4305300"/>
          <p14:tracePt t="6905" x="5905500" y="4305300"/>
          <p14:tracePt t="6912" x="5991225" y="4295775"/>
          <p14:tracePt t="6917" x="6400800" y="4276725"/>
          <p14:tracePt t="6928" x="6724650" y="4276725"/>
          <p14:tracePt t="6946" x="7143750" y="4305300"/>
          <p14:tracePt t="6962" x="7391400" y="4324350"/>
          <p14:tracePt t="6979" x="7439025" y="4324350"/>
          <p14:tracePt t="6996" x="7477125" y="4324350"/>
          <p14:tracePt t="7012" x="7486650" y="4324350"/>
          <p14:tracePt t="7029" x="7486650" y="4333875"/>
          <p14:tracePt t="7084" x="7486650" y="4343400"/>
          <p14:tracePt t="7456" x="7486650" y="4352925"/>
          <p14:tracePt t="7476" x="7477125" y="4352925"/>
          <p14:tracePt t="7500" x="7467600" y="4352925"/>
          <p14:tracePt t="7506" x="7458075" y="4352925"/>
          <p14:tracePt t="7518" x="7458075" y="4362450"/>
          <p14:tracePt t="7521" x="7448550" y="4362450"/>
          <p14:tracePt t="7528" x="7439025" y="4362450"/>
          <p14:tracePt t="7545" x="7410450" y="4381500"/>
          <p14:tracePt t="7562" x="7372350" y="4391025"/>
          <p14:tracePt t="7579" x="7277100" y="4419600"/>
          <p14:tracePt t="7595" x="6886575" y="4476750"/>
          <p14:tracePt t="7612" x="6667500" y="4476750"/>
          <p14:tracePt t="7629" x="6305550" y="4467225"/>
          <p14:tracePt t="7646" x="6029325" y="4457700"/>
          <p14:tracePt t="7662" x="5934075" y="4457700"/>
          <p14:tracePt t="7678" x="5848350" y="4457700"/>
          <p14:tracePt t="7695" x="5829300" y="4457700"/>
          <p14:tracePt t="7712" x="5819775" y="4457700"/>
          <p14:tracePt t="7996" x="5810250" y="4448175"/>
          <p14:tracePt t="8007" x="5772150" y="4438650"/>
          <p14:tracePt t="8008" x="5667375" y="4400550"/>
          <p14:tracePt t="8012" x="5381625" y="4371975"/>
          <p14:tracePt t="8029" x="4305300" y="4343400"/>
          <p14:tracePt t="8045" x="3638550" y="4362450"/>
          <p14:tracePt t="8062" x="3028950" y="4429125"/>
          <p14:tracePt t="8078" x="1952625" y="4533900"/>
          <p14:tracePt t="8095" x="1562100" y="4572000"/>
          <p14:tracePt t="8112" x="1143000" y="4629150"/>
          <p14:tracePt t="8128" x="895350" y="4657725"/>
          <p14:tracePt t="8145" x="819150" y="4667250"/>
          <p14:tracePt t="8162" x="771525" y="4667250"/>
          <p14:tracePt t="8179" x="762000" y="4667250"/>
          <p14:tracePt t="8242" x="762000" y="4676775"/>
          <p14:tracePt t="8250" x="752475" y="4676775"/>
          <p14:tracePt t="8263" x="752475" y="4686300"/>
          <p14:tracePt t="8265" x="742950" y="4686300"/>
          <p14:tracePt t="8278" x="723900" y="4695825"/>
          <p14:tracePt t="8295" x="704850" y="4705350"/>
          <p14:tracePt t="8311" x="676275" y="4705350"/>
          <p14:tracePt t="8329" x="638175" y="4714875"/>
          <p14:tracePt t="8345" x="619125" y="4714875"/>
          <p14:tracePt t="8362" x="590550" y="4714875"/>
          <p14:tracePt t="8378" x="571500" y="4714875"/>
          <p14:tracePt t="8395" x="561975" y="4714875"/>
          <p14:tracePt t="8411" x="542925" y="4705350"/>
          <p14:tracePt t="8456" x="542925" y="4695825"/>
          <p14:tracePt t="8694" x="542925" y="4686300"/>
          <p14:tracePt t="8755" x="552450" y="4686300"/>
          <p14:tracePt t="8781" x="561975" y="4686300"/>
          <p14:tracePt t="8791" x="571500" y="4686300"/>
          <p14:tracePt t="8795" x="581025" y="4686300"/>
          <p14:tracePt t="8803" x="590550" y="4686300"/>
          <p14:tracePt t="8812" x="600075" y="4686300"/>
          <p14:tracePt t="8829" x="619125" y="4686300"/>
          <p14:tracePt t="8846" x="628650" y="4686300"/>
          <p14:tracePt t="8862" x="638175" y="4686300"/>
          <p14:tracePt t="8879" x="647700" y="4667250"/>
          <p14:tracePt t="8895" x="695325" y="4667250"/>
          <p14:tracePt t="8912" x="742950" y="4667250"/>
          <p14:tracePt t="8929" x="819150" y="4648200"/>
          <p14:tracePt t="8945" x="895350" y="4638675"/>
          <p14:tracePt t="8962" x="942975" y="4638675"/>
          <p14:tracePt t="8979" x="1057275" y="4638675"/>
          <p14:tracePt t="8995" x="1143000" y="4638675"/>
          <p14:tracePt t="9012" x="1200150" y="4638675"/>
          <p14:tracePt t="9029" x="1257300" y="4638675"/>
          <p14:tracePt t="9045" x="1276350" y="4638675"/>
          <p14:tracePt t="9658" x="1276350" y="4629150"/>
          <p14:tracePt t="9666" x="1295400" y="4619625"/>
          <p14:tracePt t="9677" x="1362075" y="4591050"/>
          <p14:tracePt t="9678" x="1914525" y="4324350"/>
          <p14:tracePt t="9694" x="3105150" y="3990975"/>
          <p14:tracePt t="9711" x="4105275" y="3876675"/>
          <p14:tracePt t="9711" x="4600575" y="3876675"/>
          <p14:tracePt t="9728" x="5638800" y="3876675"/>
          <p14:tracePt t="9744" x="6734175" y="3914775"/>
          <p14:tracePt t="9761" x="7296150" y="3933825"/>
          <p14:tracePt t="9778" x="7496175" y="3933825"/>
          <p14:tracePt t="9794" x="7553325" y="3933825"/>
          <p14:tracePt t="9811" x="7572375" y="3933825"/>
          <p14:tracePt t="9993" x="7572375" y="3943350"/>
          <p14:tracePt t="10013" x="7562850" y="3943350"/>
          <p14:tracePt t="10023" x="7553325" y="3952875"/>
          <p14:tracePt t="10038" x="7543800" y="3952875"/>
          <p14:tracePt t="10038" x="7543800" y="3962400"/>
          <p14:tracePt t="10044" x="7486650" y="3990975"/>
          <p14:tracePt t="10061" x="7315200" y="4057650"/>
          <p14:tracePt t="10077" x="7048500" y="4133850"/>
          <p14:tracePt t="10094" x="6505575" y="4238625"/>
          <p14:tracePt t="10111" x="5819775" y="4295775"/>
          <p14:tracePt t="10127" x="5372100" y="4333875"/>
          <p14:tracePt t="10144" x="4905375" y="4362450"/>
          <p14:tracePt t="10161" x="4657725" y="4391025"/>
          <p14:tracePt t="10177" x="4600575" y="4400550"/>
          <p14:tracePt t="10194" x="4572000" y="4400550"/>
          <p14:tracePt t="10437" x="4562475" y="4400550"/>
          <p14:tracePt t="10449" x="4543425" y="4400550"/>
          <p14:tracePt t="10450" x="4191000" y="4352925"/>
          <p14:tracePt t="10460" x="3295650" y="4295775"/>
          <p14:tracePt t="10477" x="2695575" y="4257675"/>
          <p14:tracePt t="10494" x="2133600" y="4248150"/>
          <p14:tracePt t="10511" x="1838325" y="4248150"/>
          <p14:tracePt t="10527" x="1733550" y="4257675"/>
          <p14:tracePt t="10527" x="1704975" y="4267200"/>
          <p14:tracePt t="10545" x="1657350" y="4286250"/>
          <p14:tracePt t="10561" x="1647825" y="4295775"/>
          <p14:tracePt t="10577" x="1609725" y="4314825"/>
          <p14:tracePt t="10594" x="1590675" y="4324350"/>
          <p14:tracePt t="10611" x="1571625" y="4333875"/>
          <p14:tracePt t="10627" x="1562100" y="4343400"/>
          <p14:tracePt t="10644" x="1552575" y="4343400"/>
          <p14:tracePt t="10661" x="1552575" y="4352925"/>
          <p14:tracePt t="10744" x="1543050" y="4352925"/>
          <p14:tracePt t="10748" x="1543050" y="4362450"/>
          <p14:tracePt t="10765" x="1533525" y="4362450"/>
          <p14:tracePt t="10782" x="1524000" y="4371975"/>
          <p14:tracePt t="10794" x="1514475" y="4371975"/>
          <p14:tracePt t="10795" x="1514475" y="4381500"/>
          <p14:tracePt t="10833" x="1504950" y="4381500"/>
          <p14:tracePt t="10844" x="1504950" y="4371975"/>
          <p14:tracePt t="10845" x="1685925" y="4267200"/>
          <p14:tracePt t="10861" x="2600325" y="4143375"/>
          <p14:tracePt t="10877" x="3867150" y="4248150"/>
          <p14:tracePt t="10894" x="4810125" y="4333875"/>
          <p14:tracePt t="10894" x="5210175" y="4333875"/>
          <p14:tracePt t="10911" x="5848350" y="4333875"/>
          <p14:tracePt t="10927" x="6410325" y="4352925"/>
          <p14:tracePt t="10944" x="6724650" y="4333875"/>
          <p14:tracePt t="10960" x="6819900" y="4305300"/>
          <p14:tracePt t="10977" x="6867525" y="4276725"/>
          <p14:tracePt t="11020" x="6877050" y="4276725"/>
          <p14:tracePt t="11998" x="6877050" y="4267200"/>
          <p14:tracePt t="12006" x="6867525" y="4267200"/>
          <p14:tracePt t="12010" x="6867525" y="4248150"/>
          <p14:tracePt t="12016" x="6858000" y="4200525"/>
          <p14:tracePt t="12026" x="6858000" y="4048125"/>
          <p14:tracePt t="12043" x="6991350" y="3762375"/>
          <p14:tracePt t="12060" x="7096125" y="3562350"/>
          <p14:tracePt t="12077" x="7248525" y="3352800"/>
          <p14:tracePt t="12094" x="7381875" y="3228975"/>
          <p14:tracePt t="12110" x="7439025" y="3181350"/>
          <p14:tracePt t="12127" x="7467600" y="3152775"/>
          <p14:tracePt t="12337" x="7467600" y="3143250"/>
          <p14:tracePt t="12343" x="7486650" y="3133725"/>
          <p14:tracePt t="12347" x="7505700" y="3105150"/>
          <p14:tracePt t="12360" x="7600950" y="3028950"/>
          <p14:tracePt t="12361" x="7705725" y="2943225"/>
          <p14:tracePt t="12376" x="7829550" y="2838450"/>
          <p14:tracePt t="12393" x="7858125" y="2771775"/>
          <p14:tracePt t="12410" x="7867650" y="2743200"/>
          <p14:tracePt t="12426" x="7877175" y="2686050"/>
          <p14:tracePt t="12443" x="7820025" y="2619375"/>
          <p14:tracePt t="12460" x="7781925" y="2581275"/>
          <p14:tracePt t="12477" x="7753350" y="2552700"/>
          <p14:tracePt t="12493" x="7743825" y="2543175"/>
          <p14:tracePt t="12607" x="7743825" y="2552700"/>
          <p14:tracePt t="12928" x="7734300" y="2552700"/>
          <p14:tracePt t="12941" x="7724775" y="2552700"/>
          <p14:tracePt t="12953" x="7715250" y="2552700"/>
          <p14:tracePt t="12965" x="7705725" y="2552700"/>
          <p14:tracePt t="13015" x="7696200" y="2552700"/>
          <p14:tracePt t="13031" x="7686675" y="2552700"/>
          <p14:tracePt t="13048" x="7677150" y="2552700"/>
          <p14:tracePt t="13059" x="7658100" y="2552700"/>
          <p14:tracePt t="13061" x="7648575" y="2552700"/>
          <p14:tracePt t="13076" x="7629525" y="2552700"/>
          <p14:tracePt t="13093" x="7620000" y="2552700"/>
          <p14:tracePt t="13109" x="7581900" y="2552700"/>
          <p14:tracePt t="13126" x="7562850" y="2552700"/>
          <p14:tracePt t="13143" x="7543800" y="2552700"/>
          <p14:tracePt t="13143" x="7515225" y="2552700"/>
          <p14:tracePt t="13160" x="7477125" y="2552700"/>
          <p14:tracePt t="13176" x="7400925" y="2552700"/>
          <p14:tracePt t="13193" x="7267575" y="2552700"/>
          <p14:tracePt t="13210" x="7181850" y="2552700"/>
          <p14:tracePt t="13226" x="6934200" y="2533650"/>
          <p14:tracePt t="13243" x="6657975" y="2505075"/>
          <p14:tracePt t="13260" x="6505575" y="2495550"/>
          <p14:tracePt t="13276" x="6353175" y="2486025"/>
          <p14:tracePt t="13293" x="6324600" y="2486025"/>
          <p14:tracePt t="13328" x="6315075" y="2486025"/>
          <p14:tracePt t="13634" x="6305550" y="2486025"/>
          <p14:tracePt t="13643" x="6276975" y="2486025"/>
          <p14:tracePt t="13647" x="6181725" y="2486025"/>
          <p14:tracePt t="13648" x="6067425" y="2476500"/>
          <p14:tracePt t="13659" x="5629275" y="2495550"/>
          <p14:tracePt t="13676" x="5105400" y="2571750"/>
          <p14:tracePt t="13693" x="4810125" y="2609850"/>
          <p14:tracePt t="13709" x="4391025" y="2609850"/>
          <p14:tracePt t="13726" x="4029075" y="2571750"/>
          <p14:tracePt t="13743" x="3886200" y="2552700"/>
          <p14:tracePt t="13759" x="3762375" y="2543175"/>
          <p14:tracePt t="13776" x="3733800" y="2543175"/>
          <p14:tracePt t="13793" x="3724275" y="2543175"/>
          <p14:tracePt t="13836" x="3714750" y="2543175"/>
          <p14:tracePt t="13978" x="3705225" y="2543175"/>
          <p14:tracePt t="14016" x="3695700" y="2543175"/>
          <p14:tracePt t="14057" x="3705225" y="2543175"/>
          <p14:tracePt t="14066" x="3714750" y="2543175"/>
          <p14:tracePt t="14075" x="3724275" y="2543175"/>
          <p14:tracePt t="14076" x="3781425" y="2533650"/>
          <p14:tracePt t="14092" x="3848100" y="2533650"/>
          <p14:tracePt t="14109" x="3943350" y="2533650"/>
          <p14:tracePt t="14126" x="4019550" y="2533650"/>
          <p14:tracePt t="14142" x="4105275" y="2533650"/>
          <p14:tracePt t="14159" x="4171950" y="2533650"/>
          <p14:tracePt t="14176" x="4210050" y="2533650"/>
          <p14:tracePt t="14192" x="4257675" y="2543175"/>
          <p14:tracePt t="14209" x="4267200" y="2543175"/>
          <p14:tracePt t="14478" x="4276725" y="2543175"/>
          <p14:tracePt t="14487" x="4295775" y="2543175"/>
          <p14:tracePt t="14491" x="4371975" y="2533650"/>
          <p14:tracePt t="14499" x="4591050" y="2505075"/>
          <p14:tracePt t="14508" x="5181600" y="2495550"/>
          <p14:tracePt t="14525" x="5905500" y="2571750"/>
          <p14:tracePt t="14542" x="6353175" y="2667000"/>
          <p14:tracePt t="14559" x="6715125" y="2762250"/>
          <p14:tracePt t="14576" x="6858000" y="2771775"/>
          <p14:tracePt t="14592" x="6877050" y="2771775"/>
          <p14:tracePt t="14610" x="6886575" y="2771775"/>
          <p14:tracePt t="14758" x="6896100" y="2771775"/>
          <p14:tracePt t="14762" x="6896100" y="2762250"/>
          <p14:tracePt t="14768" x="6896100" y="2752725"/>
          <p14:tracePt t="14776" x="6905625" y="2733675"/>
          <p14:tracePt t="14792" x="6915150" y="2714625"/>
          <p14:tracePt t="14809" x="6934200" y="2714625"/>
          <p14:tracePt t="14826" x="6943725" y="2705100"/>
          <p14:tracePt t="14842" x="6953250" y="2695575"/>
          <p14:tracePt t="14859" x="6962775" y="2695575"/>
          <p14:tracePt t="14912" x="6972300" y="2686050"/>
          <p14:tracePt t="14933" x="6981825" y="2686050"/>
          <p14:tracePt t="14986" x="6981825" y="2676525"/>
          <p14:tracePt t="15007" x="6991350" y="2676525"/>
          <p14:tracePt t="15168" x="7000875" y="2667000"/>
          <p14:tracePt t="15243" x="7000875" y="2657475"/>
          <p14:tracePt t="15247" x="7010400" y="2657475"/>
          <p14:tracePt t="15262" x="7019925" y="2657475"/>
          <p14:tracePt t="15262" x="7029450" y="2647950"/>
          <p14:tracePt t="15293" x="7038975" y="2638425"/>
          <p14:tracePt t="15294" x="7038975" y="2628900"/>
          <p14:tracePt t="15367" x="7048500" y="2628900"/>
          <p14:tracePt t="15380" x="7048500" y="2619375"/>
          <p14:tracePt t="15523" x="7048500" y="2609850"/>
          <p14:tracePt t="15557" x="7058025" y="2609850"/>
          <p14:tracePt t="15962" x="7048500" y="2609850"/>
          <p14:tracePt t="15990" x="7038975" y="2609850"/>
          <p14:tracePt t="16135" x="7029450" y="2609850"/>
          <p14:tracePt t="16199" x="7019925" y="2609850"/>
          <p14:tracePt t="16210" x="7000875" y="2600325"/>
          <p14:tracePt t="16214" x="6915150" y="2571750"/>
          <p14:tracePt t="16224" x="6781800" y="2543175"/>
          <p14:tracePt t="16225" x="5962650" y="2495550"/>
          <p14:tracePt t="16241" x="5295900" y="2505075"/>
          <p14:tracePt t="16258" x="4486275" y="2628900"/>
          <p14:tracePt t="16275" x="3962400" y="2733675"/>
          <p14:tracePt t="16292" x="3762375" y="2771775"/>
          <p14:tracePt t="16308" x="3667125" y="2809875"/>
          <p14:tracePt t="16324" x="3648075" y="2809875"/>
          <p14:tracePt t="16342" x="3638550" y="2819400"/>
          <p14:tracePt t="16358" x="3638550" y="2828925"/>
          <p14:tracePt t="16614" x="3609975" y="2838450"/>
          <p14:tracePt t="16619" x="3543300" y="2847975"/>
          <p14:tracePt t="16623" x="3429000" y="2857500"/>
          <p14:tracePt t="16629" x="3152775" y="2886075"/>
          <p14:tracePt t="16641" x="2876550" y="2895600"/>
          <p14:tracePt t="16658" x="2362200" y="2905125"/>
          <p14:tracePt t="16675" x="2162175" y="2943225"/>
          <p14:tracePt t="16691" x="2009775" y="2943225"/>
          <p14:tracePt t="16708" x="1962150" y="2943225"/>
          <p14:tracePt t="16725" x="1943100" y="2943225"/>
          <p14:tracePt t="16741" x="1924050" y="2943225"/>
          <p14:tracePt t="16758" x="1905000" y="2943225"/>
          <p14:tracePt t="16775" x="1885950" y="2943225"/>
          <p14:tracePt t="16791" x="1876425" y="2943225"/>
          <p14:tracePt t="16808" x="1866900" y="2943225"/>
          <p14:tracePt t="16848" x="1857375" y="2943225"/>
          <p14:tracePt t="16861" x="1847850" y="2943225"/>
          <p14:tracePt t="16894" x="1838325" y="2943225"/>
          <p14:tracePt t="16919" x="1828800" y="2943225"/>
          <p14:tracePt t="17001" x="1819275" y="2943225"/>
          <p14:tracePt t="17158" x="1828800" y="2943225"/>
          <p14:tracePt t="17178" x="1838325" y="2943225"/>
          <p14:tracePt t="17182" x="1847850" y="2943225"/>
          <p14:tracePt t="17191" x="1857375" y="2943225"/>
          <p14:tracePt t="17192" x="1952625" y="2933700"/>
          <p14:tracePt t="17207" x="2171700" y="2924175"/>
          <p14:tracePt t="17224" x="2609850" y="2924175"/>
          <p14:tracePt t="17241" x="3095625" y="2924175"/>
          <p14:tracePt t="17258" x="3457575" y="2943225"/>
          <p14:tracePt t="17274" x="3829050" y="2952750"/>
          <p14:tracePt t="17291" x="4038600" y="2952750"/>
          <p14:tracePt t="17308" x="4133850" y="2952750"/>
          <p14:tracePt t="17324" x="4200525" y="2943225"/>
          <p14:tracePt t="17341" x="4219575" y="2943225"/>
          <p14:tracePt t="17626" x="4219575" y="2933700"/>
          <p14:tracePt t="17630" x="4229100" y="2933700"/>
          <p14:tracePt t="17631" x="4257675" y="2933700"/>
          <p14:tracePt t="17641" x="4305300" y="2924175"/>
          <p14:tracePt t="17658" x="4352925" y="2924175"/>
          <p14:tracePt t="17674" x="4429125" y="2924175"/>
          <p14:tracePt t="17691" x="4448175" y="2924175"/>
          <p14:tracePt t="17708" x="4457700" y="2924175"/>
          <p14:tracePt t="17724" x="4467225" y="2924175"/>
          <p14:tracePt t="17741" x="4476750" y="2924175"/>
          <p14:tracePt t="20150" x="4486275" y="2924175"/>
          <p14:tracePt t="20953" x="4476750" y="2924175"/>
          <p14:tracePt t="20957" x="4429125" y="2933700"/>
          <p14:tracePt t="20974" x="4143375" y="2990850"/>
          <p14:tracePt t="20974" x="3438525" y="3248025"/>
          <p14:tracePt t="20991" x="2895600" y="3543300"/>
          <p14:tracePt t="21007" x="2143125" y="3962400"/>
          <p14:tracePt t="21024" x="1733550" y="4181475"/>
          <p14:tracePt t="21041" x="1343025" y="4419600"/>
          <p14:tracePt t="21057" x="1085850" y="4610100"/>
          <p14:tracePt t="21073" x="933450" y="4743450"/>
          <p14:tracePt t="21090" x="857250" y="4829175"/>
          <p14:tracePt t="21107" x="847725" y="4857750"/>
          <p14:tracePt t="21124" x="847725" y="4867275"/>
          <p14:tracePt t="21315" x="838200" y="4867275"/>
          <p14:tracePt t="21328" x="762000" y="4886325"/>
          <p14:tracePt t="21329" x="619125" y="4905375"/>
          <p14:tracePt t="21340" x="485775" y="4905375"/>
          <p14:tracePt t="21357" x="381000" y="4895850"/>
          <p14:tracePt t="21374" x="323850" y="4876800"/>
          <p14:tracePt t="21390" x="295275" y="4848225"/>
          <p14:tracePt t="21407" x="266700" y="4781550"/>
          <p14:tracePt t="21424" x="257175" y="4743450"/>
          <p14:tracePt t="21440" x="257175" y="4724400"/>
          <p14:tracePt t="21457" x="257175" y="4714875"/>
          <p14:tracePt t="21536" x="257175" y="4705350"/>
          <p14:tracePt t="21599" x="266700" y="4705350"/>
          <p14:tracePt t="21618" x="266700" y="4695825"/>
          <p14:tracePt t="21625" x="276225" y="4695825"/>
          <p14:tracePt t="21635" x="285750" y="4695825"/>
          <p14:tracePt t="21640" x="390525" y="4667250"/>
          <p14:tracePt t="21657" x="600075" y="4629150"/>
          <p14:tracePt t="21673" x="1038225" y="4591050"/>
          <p14:tracePt t="21690" x="1647825" y="4591050"/>
          <p14:tracePt t="21707" x="1962150" y="4591050"/>
          <p14:tracePt t="21724" x="2371725" y="4562475"/>
          <p14:tracePt t="21740" x="2600325" y="4514850"/>
          <p14:tracePt t="21757" x="2638425" y="4495800"/>
          <p14:tracePt t="21773" x="2657475" y="4486275"/>
          <p14:tracePt t="21904" x="2638425" y="4495800"/>
          <p14:tracePt t="21905" x="2600325" y="4524375"/>
          <p14:tracePt t="21913" x="2581275" y="4524375"/>
          <p14:tracePt t="21923" x="2543175" y="4543425"/>
          <p14:tracePt t="21940" x="2495550" y="4581525"/>
          <p14:tracePt t="21957" x="2286000" y="4733925"/>
          <p14:tracePt t="21973" x="1971675" y="4905375"/>
          <p14:tracePt t="21990" x="1638300" y="5076825"/>
          <p14:tracePt t="22008" x="1438275" y="5181600"/>
          <p14:tracePt t="22024" x="1228725" y="5267325"/>
          <p14:tracePt t="22040" x="1143000" y="5286375"/>
          <p14:tracePt t="22057" x="1123950" y="5295900"/>
          <p14:tracePt t="22073" x="1104900" y="5305425"/>
          <p14:tracePt t="22090" x="1095375" y="5324475"/>
          <p14:tracePt t="22135" x="1095375" y="5334000"/>
          <p14:tracePt t="22156" x="1095375" y="5343525"/>
          <p14:tracePt t="22170" x="1095375" y="5353050"/>
          <p14:tracePt t="22174" x="1095375" y="5362575"/>
          <p14:tracePt t="22175" x="1085850" y="5372100"/>
          <p14:tracePt t="22190" x="1076325" y="5391150"/>
          <p14:tracePt t="22207" x="1066800" y="5419725"/>
          <p14:tracePt t="22224" x="1057275" y="5429250"/>
          <p14:tracePt t="22240" x="1057275" y="5448300"/>
          <p14:tracePt t="22257" x="1038225" y="5448300"/>
          <p14:tracePt t="22329" x="1028700" y="5448300"/>
          <p14:tracePt t="22665" x="1047750" y="5448300"/>
          <p14:tracePt t="22669" x="1066800" y="5438775"/>
          <p14:tracePt t="22678" x="1085850" y="5429250"/>
          <p14:tracePt t="22690" x="1333500" y="5391150"/>
          <p14:tracePt t="22691" x="1905000" y="5343525"/>
          <p14:tracePt t="22706" x="3086100" y="5353050"/>
          <p14:tracePt t="22723" x="3981450" y="5486400"/>
          <p14:tracePt t="22739" x="5543550" y="5695950"/>
          <p14:tracePt t="22757" x="6143625" y="5800725"/>
          <p14:tracePt t="22773" x="6572250" y="5943600"/>
          <p14:tracePt t="22790" x="6829425" y="6076950"/>
          <p14:tracePt t="22807" x="6858000" y="6086475"/>
          <p14:tracePt t="23001" x="6858000" y="6096000"/>
          <p14:tracePt t="23040" x="6867525" y="6096000"/>
          <p14:tracePt t="23050" x="6877050" y="6096000"/>
          <p14:tracePt t="23054" x="6877050" y="6086475"/>
          <p14:tracePt t="23062" x="6886575" y="6076950"/>
          <p14:tracePt t="23073" x="6915150" y="6057900"/>
          <p14:tracePt t="23090" x="6962775" y="6029325"/>
          <p14:tracePt t="23106" x="7000875" y="6010275"/>
          <p14:tracePt t="23123" x="7048500" y="6000750"/>
          <p14:tracePt t="23140" x="7067550" y="5991225"/>
          <p14:tracePt t="24041" x="7067550" y="5972175"/>
          <p14:tracePt t="24045" x="7058025" y="5943600"/>
          <p14:tracePt t="24048" x="7019925" y="5895975"/>
          <p14:tracePt t="24055" x="6667500" y="5724525"/>
          <p14:tracePt t="24072" x="6219825" y="5591175"/>
          <p14:tracePt t="24089" x="5419725" y="5438775"/>
          <p14:tracePt t="24106" x="4486275" y="5343525"/>
          <p14:tracePt t="24122" x="3933825" y="5295900"/>
          <p14:tracePt t="24139" x="3333750" y="5257800"/>
          <p14:tracePt t="24156" x="2933700" y="5210175"/>
          <p14:tracePt t="24172" x="2790825" y="5191125"/>
          <p14:tracePt t="24189" x="2724150" y="5181600"/>
          <p14:tracePt t="24206" x="2714625" y="5181600"/>
          <p14:tracePt t="24489" x="2705100" y="5181600"/>
          <p14:tracePt t="24499" x="2695575" y="5181600"/>
          <p14:tracePt t="24503" x="2686050" y="5172075"/>
          <p14:tracePt t="24512" x="2638425" y="5143500"/>
          <p14:tracePt t="24522" x="2505075" y="5095875"/>
          <p14:tracePt t="24522" x="2419350" y="5057775"/>
          <p14:tracePt t="24539" x="2133600" y="4953000"/>
          <p14:tracePt t="24555" x="1914525" y="4905375"/>
          <p14:tracePt t="24572" x="1628775" y="4838700"/>
          <p14:tracePt t="24589" x="1352550" y="4791075"/>
          <p14:tracePt t="24605" x="1228725" y="4762500"/>
          <p14:tracePt t="24622" x="1143000" y="4733925"/>
          <p14:tracePt t="24639" x="1085850" y="4714875"/>
          <p14:tracePt t="24655" x="1057275" y="4705350"/>
          <p14:tracePt t="24672" x="1047750" y="4686300"/>
          <p14:tracePt t="24708" x="1038225" y="4686300"/>
          <p14:tracePt t="24709" x="1028700" y="4686300"/>
          <p14:tracePt t="24752" x="1019175" y="4676775"/>
          <p14:tracePt t="24764" x="1009650" y="4676775"/>
          <p14:tracePt t="24780" x="1000125" y="4676775"/>
          <p14:tracePt t="24809" x="990600" y="4676775"/>
          <p14:tracePt t="24815" x="990600" y="4667250"/>
          <p14:tracePt t="24845" x="981075" y="4667250"/>
          <p14:tracePt t="24870" x="971550" y="4667250"/>
          <p14:tracePt t="24892" x="962025" y="4667250"/>
          <p14:tracePt t="25001" x="952500" y="4667250"/>
          <p14:tracePt t="25133" x="952500" y="4657725"/>
          <p14:tracePt t="25879" x="962025" y="4657725"/>
          <p14:tracePt t="25887" x="971550" y="4657725"/>
          <p14:tracePt t="25887" x="1000125" y="4657725"/>
          <p14:tracePt t="25894" x="1028700" y="4638675"/>
          <p14:tracePt t="25905" x="1152525" y="4610100"/>
          <p14:tracePt t="25922" x="1533525" y="4562475"/>
          <p14:tracePt t="25939" x="2009775" y="4524375"/>
          <p14:tracePt t="25955" x="2295525" y="4524375"/>
          <p14:tracePt t="25972" x="2533650" y="4543425"/>
          <p14:tracePt t="25988" x="2638425" y="4562475"/>
          <p14:tracePt t="26005" x="2724150" y="4562475"/>
          <p14:tracePt t="26022" x="2781300" y="4562475"/>
          <p14:tracePt t="26039" x="2838450" y="4572000"/>
          <p14:tracePt t="26055" x="2895600" y="4581525"/>
          <p14:tracePt t="26072" x="2943225" y="4581525"/>
          <p14:tracePt t="26088" x="2952750" y="4581525"/>
          <p14:tracePt t="29868" x="2952750" y="4572000"/>
          <p14:tracePt t="29872" x="2962275" y="4562475"/>
          <p14:tracePt t="29878" x="3009900" y="4486275"/>
          <p14:tracePt t="29887" x="3076575" y="4371975"/>
          <p14:tracePt t="29904" x="3181350" y="4076700"/>
          <p14:tracePt t="29921" x="3276600" y="3790950"/>
          <p14:tracePt t="29938" x="3333750" y="3600450"/>
          <p14:tracePt t="29954" x="3457575" y="3295650"/>
          <p14:tracePt t="29971" x="3533775" y="3133725"/>
          <p14:tracePt t="29988" x="3552825" y="3105150"/>
          <p14:tracePt t="30004" x="3581400" y="3067050"/>
          <p14:tracePt t="30021" x="3590925" y="3067050"/>
          <p14:tracePt t="30291" x="3590925" y="3057525"/>
          <p14:tracePt t="30296" x="3600450" y="3038475"/>
          <p14:tracePt t="30296" x="3600450" y="3019425"/>
          <p14:tracePt t="30305" x="3667125" y="2933700"/>
          <p14:tracePt t="30320" x="3781425" y="2876550"/>
          <p14:tracePt t="30338" x="4076700" y="2809875"/>
          <p14:tracePt t="30354" x="4410075" y="2781300"/>
          <p14:tracePt t="30371" x="4600575" y="2762250"/>
          <p14:tracePt t="30387" x="4848225" y="2752725"/>
          <p14:tracePt t="30404" x="4914900" y="2752725"/>
          <p14:tracePt t="30421" x="5000625" y="2733675"/>
          <p14:tracePt t="30438" x="5038725" y="2724150"/>
          <p14:tracePt t="30454" x="5057775" y="2724150"/>
          <p14:tracePt t="30738" x="5067300" y="2724150"/>
          <p14:tracePt t="30746" x="5076825" y="2724150"/>
          <p14:tracePt t="30754" x="5095875" y="2724150"/>
          <p14:tracePt t="30755" x="5219700" y="2714625"/>
          <p14:tracePt t="30771" x="5534025" y="2714625"/>
          <p14:tracePt t="30787" x="5819775" y="2695575"/>
          <p14:tracePt t="30804" x="5915025" y="2695575"/>
          <p14:tracePt t="30820" x="5972175" y="2695575"/>
          <p14:tracePt t="30838" x="5991225" y="2695575"/>
          <p14:tracePt t="30938" x="5981700" y="2695575"/>
          <p14:tracePt t="30946" x="5943600" y="2714625"/>
          <p14:tracePt t="30954" x="5886450" y="2743200"/>
          <p14:tracePt t="30955" x="5686425" y="2790825"/>
          <p14:tracePt t="30955" x="5600700" y="2800350"/>
          <p14:tracePt t="30971" x="5391150" y="2838450"/>
          <p14:tracePt t="30987" x="5010150" y="2895600"/>
          <p14:tracePt t="31003" x="4533900" y="2962275"/>
          <p14:tracePt t="31021" x="4267200" y="2981325"/>
          <p14:tracePt t="31037" x="3886200" y="3019425"/>
          <p14:tracePt t="31054" x="3667125" y="3057525"/>
          <p14:tracePt t="31071" x="3438525" y="3076575"/>
          <p14:tracePt t="31087" x="3343275" y="3086100"/>
          <p14:tracePt t="31104" x="3286125" y="3086100"/>
          <p14:tracePt t="31120" x="3267075" y="3086100"/>
          <p14:tracePt t="31120" x="3248025" y="3086100"/>
          <p14:tracePt t="31137" x="3238500" y="3086100"/>
          <p14:tracePt t="31386" x="3219450" y="3086100"/>
          <p14:tracePt t="31393" x="3209925" y="3086100"/>
          <p14:tracePt t="31397" x="3190875" y="3076575"/>
          <p14:tracePt t="31403" x="3067050" y="3076575"/>
          <p14:tracePt t="31420" x="2809875" y="3076575"/>
          <p14:tracePt t="31437" x="2609850" y="3067050"/>
          <p14:tracePt t="31453" x="2295525" y="3067050"/>
          <p14:tracePt t="31470" x="2190750" y="3067050"/>
          <p14:tracePt t="31487" x="2066925" y="3067050"/>
          <p14:tracePt t="31504" x="2009775" y="3067050"/>
          <p14:tracePt t="31520" x="1990725" y="3067050"/>
          <p14:tracePt t="31537" x="1962150" y="3067050"/>
          <p14:tracePt t="31573" x="1952625" y="3067050"/>
          <p14:tracePt t="31604" x="1943100" y="3067050"/>
          <p14:tracePt t="31645" x="1943100" y="3057525"/>
          <p14:tracePt t="31655" x="1933575" y="3057525"/>
          <p14:tracePt t="31722" x="1933575" y="3048000"/>
          <p14:tracePt t="31748" x="1924050" y="3048000"/>
          <p14:tracePt t="31760" x="1924050" y="3038475"/>
          <p14:tracePt t="31773" x="1924050" y="3028950"/>
          <p14:tracePt t="31794" x="1914525" y="3028950"/>
          <p14:tracePt t="31844" x="1914525" y="3019425"/>
          <p14:tracePt t="31935" x="1914525" y="3009900"/>
          <p14:tracePt t="32000" x="1905000" y="3009900"/>
          <p14:tracePt t="32072" x="1905000" y="3000375"/>
          <p14:tracePt t="32354" x="1905000" y="2990850"/>
          <p14:tracePt t="32362" x="1914525" y="2990850"/>
          <p14:tracePt t="32370" x="1914525" y="2981325"/>
          <p14:tracePt t="32371" x="1962150" y="2971800"/>
          <p14:tracePt t="32386" x="2238375" y="2933700"/>
          <p14:tracePt t="32403" x="2667000" y="2933700"/>
          <p14:tracePt t="32420" x="3019425" y="2943225"/>
          <p14:tracePt t="32436" x="3629025" y="3019425"/>
          <p14:tracePt t="32454" x="3848100" y="3038475"/>
          <p14:tracePt t="32470" x="3952875" y="3038475"/>
          <p14:tracePt t="32487" x="4010025" y="3038475"/>
          <p14:tracePt t="32503" x="4019550" y="3038475"/>
          <p14:tracePt t="32520" x="4038600" y="3038475"/>
          <p14:tracePt t="32536" x="4057650" y="3038475"/>
          <p14:tracePt t="32553" x="4067175" y="3028950"/>
          <p14:tracePt t="32570" x="4076700" y="3028950"/>
          <p14:tracePt t="35976" x="4038600" y="3028950"/>
          <p14:tracePt t="35985" x="3971925" y="3048000"/>
          <p14:tracePt t="35988" x="3590925" y="3105150"/>
          <p14:tracePt t="36002" x="3238500" y="3152775"/>
          <p14:tracePt t="36018" x="2695575" y="3228975"/>
          <p14:tracePt t="36035" x="2352675" y="3267075"/>
          <p14:tracePt t="36035" x="2238375" y="3267075"/>
          <p14:tracePt t="36052" x="2038350" y="3267075"/>
          <p14:tracePt t="36069" x="1933575" y="3257550"/>
          <p14:tracePt t="36085" x="1838325" y="3228975"/>
          <p14:tracePt t="36102" x="1771650" y="3209925"/>
          <p14:tracePt t="36119" x="1752600" y="3200400"/>
          <p14:tracePt t="36135" x="1743075" y="3200400"/>
          <p14:tracePt t="36168" x="1733550" y="3190875"/>
          <p14:tracePt t="36170" x="1724025" y="3190875"/>
          <p14:tracePt t="36214" x="1714500" y="3190875"/>
          <p14:tracePt t="36215" x="1714500" y="3181350"/>
          <p14:tracePt t="36239" x="1704975" y="3181350"/>
          <p14:tracePt t="36256" x="1695450" y="3181350"/>
          <p14:tracePt t="36259" x="1685925" y="3181350"/>
          <p14:tracePt t="36268" x="1676400" y="3181350"/>
          <p14:tracePt t="36303" x="1666875" y="3181350"/>
          <p14:tracePt t="36319" x="1657350" y="3181350"/>
          <p14:tracePt t="36335" x="1657350" y="3171825"/>
          <p14:tracePt t="38066" x="1657350" y="3162300"/>
          <p14:tracePt t="38075" x="1666875" y="3152775"/>
          <p14:tracePt t="38084" x="1714500" y="3143250"/>
          <p14:tracePt t="38085" x="2009775" y="3105150"/>
          <p14:tracePt t="38101" x="2419350" y="3133725"/>
          <p14:tracePt t="38117" x="2667000" y="3190875"/>
          <p14:tracePt t="38134" x="3019425" y="3238500"/>
          <p14:tracePt t="38151" x="3219450" y="3257550"/>
          <p14:tracePt t="38167" x="3409950" y="3257550"/>
          <p14:tracePt t="38184" x="3486150" y="3257550"/>
          <p14:tracePt t="38201" x="3562350" y="3238500"/>
          <p14:tracePt t="38218" x="3686175" y="3190875"/>
          <p14:tracePt t="38234" x="3733800" y="3162300"/>
          <p14:tracePt t="38251" x="3771900" y="3133725"/>
          <p14:tracePt t="38268" x="3819525" y="3086100"/>
          <p14:tracePt t="38284" x="3848100" y="3067050"/>
          <p14:tracePt t="38301" x="3876675" y="3048000"/>
          <p14:tracePt t="38318" x="3886200" y="3048000"/>
          <p14:tracePt t="38334" x="3895725" y="3048000"/>
          <p14:tracePt t="38351" x="3914775" y="3048000"/>
          <p14:tracePt t="38368" x="3924300" y="3048000"/>
          <p14:tracePt t="38384" x="3943350" y="3048000"/>
          <p14:tracePt t="38401" x="3990975" y="3048000"/>
          <p14:tracePt t="38417" x="4038600" y="3048000"/>
          <p14:tracePt t="38435" x="4105275" y="3038475"/>
          <p14:tracePt t="38450" x="4133850" y="3038475"/>
          <p14:tracePt t="38468" x="4143375" y="3028950"/>
          <p14:tracePt t="38484" x="4162425" y="3028950"/>
          <p14:tracePt t="39648" x="4171950" y="3019425"/>
          <p14:tracePt t="39657" x="4191000" y="3000375"/>
          <p14:tracePt t="39661" x="4219575" y="2971800"/>
          <p14:tracePt t="39665" x="4371975" y="2895600"/>
          <p14:tracePt t="39682" x="4619625" y="2781300"/>
          <p14:tracePt t="39699" x="4810125" y="2724150"/>
          <p14:tracePt t="39716" x="5210175" y="2705100"/>
          <p14:tracePt t="39732" x="5676900" y="2714625"/>
          <p14:tracePt t="39749" x="6029325" y="2771775"/>
          <p14:tracePt t="39766" x="6381750" y="2847975"/>
          <p14:tracePt t="39782" x="6619875" y="2905125"/>
          <p14:tracePt t="39799" x="6677025" y="2924175"/>
          <p14:tracePt t="39816" x="6743700" y="2943225"/>
          <p14:tracePt t="39832" x="6762750" y="2943225"/>
          <p14:tracePt t="39849" x="6781800" y="2952750"/>
          <p14:tracePt t="39849" x="6791325" y="2952750"/>
          <p14:tracePt t="39866" x="6800850" y="2962275"/>
          <p14:tracePt t="39882" x="6819900" y="2971800"/>
          <p14:tracePt t="39899" x="6838950" y="2971800"/>
          <p14:tracePt t="39916" x="6848475" y="2981325"/>
          <p14:tracePt t="39933" x="6877050" y="2981325"/>
          <p14:tracePt t="39949" x="6915150" y="2990850"/>
          <p14:tracePt t="39966" x="6981825" y="3009900"/>
          <p14:tracePt t="39982" x="7067550" y="3038475"/>
          <p14:tracePt t="39999" x="7115175" y="3057525"/>
          <p14:tracePt t="40016" x="7134225" y="3057525"/>
          <p14:tracePt t="40032" x="7172325" y="3057525"/>
          <p14:tracePt t="40049" x="7210425" y="3057525"/>
          <p14:tracePt t="40066" x="7248525" y="3057525"/>
          <p14:tracePt t="40066" x="7267575" y="3048000"/>
          <p14:tracePt t="40083" x="7315200" y="3038475"/>
          <p14:tracePt t="40099" x="7410450" y="3009900"/>
          <p14:tracePt t="40116" x="7496175" y="2962275"/>
          <p14:tracePt t="40132" x="7524750" y="2933700"/>
          <p14:tracePt t="40149" x="7524750" y="2867025"/>
          <p14:tracePt t="40165" x="7458075" y="2695575"/>
          <p14:tracePt t="40182" x="7391400" y="2590800"/>
          <p14:tracePt t="40199" x="7334250" y="2524125"/>
          <p14:tracePt t="40215" x="7296150" y="2495550"/>
          <p14:tracePt t="40232" x="7267575" y="2476500"/>
          <p14:tracePt t="40249" x="7210425" y="2466975"/>
          <p14:tracePt t="40266" x="7124700" y="2466975"/>
          <p14:tracePt t="40283" x="7067550" y="2466975"/>
          <p14:tracePt t="40299" x="6962775" y="2524125"/>
          <p14:tracePt t="40315" x="6886575" y="2590800"/>
          <p14:tracePt t="40332" x="6867525" y="2638425"/>
          <p14:tracePt t="40349" x="6858000" y="2724150"/>
          <p14:tracePt t="40366" x="6905625" y="2876550"/>
          <p14:tracePt t="40382" x="7029450" y="3038475"/>
          <p14:tracePt t="40382" x="7086600" y="3095625"/>
          <p14:tracePt t="40399" x="7181850" y="3181350"/>
          <p14:tracePt t="40416" x="7410450" y="3314700"/>
          <p14:tracePt t="40432" x="7591425" y="3390900"/>
          <p14:tracePt t="40432" x="7658100" y="3419475"/>
          <p14:tracePt t="40449" x="7772400" y="3438525"/>
          <p14:tracePt t="40466" x="7934325" y="3438525"/>
          <p14:tracePt t="40482" x="8020050" y="3390900"/>
          <p14:tracePt t="40499" x="8048625" y="3352800"/>
          <p14:tracePt t="40516" x="8058150" y="3200400"/>
          <p14:tracePt t="40532" x="7962900" y="2867025"/>
          <p14:tracePt t="40549" x="7839075" y="2638425"/>
          <p14:tracePt t="40549" x="7772400" y="2552700"/>
          <p14:tracePt t="40566" x="7639050" y="2409825"/>
          <p14:tracePt t="40582" x="7458075" y="2257425"/>
          <p14:tracePt t="40599" x="7277100" y="2190750"/>
          <p14:tracePt t="40615" x="7191375" y="2190750"/>
          <p14:tracePt t="40632" x="7038975" y="2190750"/>
          <p14:tracePt t="40649" x="6791325" y="2286000"/>
          <p14:tracePt t="40665" x="6638925" y="2400300"/>
          <p14:tracePt t="40683" x="6448425" y="2543175"/>
          <p14:tracePt t="40698" x="6305550" y="2714625"/>
          <p14:tracePt t="40715" x="6257925" y="2800350"/>
          <p14:tracePt t="40732" x="6238875" y="2914650"/>
          <p14:tracePt t="40748" x="6324600" y="3124200"/>
          <p14:tracePt t="40765" x="6477000" y="3286125"/>
          <p14:tracePt t="40782" x="6791325" y="3505200"/>
          <p14:tracePt t="40799" x="7115175" y="3619500"/>
          <p14:tracePt t="40816" x="7286625" y="3648075"/>
          <p14:tracePt t="40832" x="7553325" y="3638550"/>
          <p14:tracePt t="40849" x="7734300" y="3552825"/>
          <p14:tracePt t="40865" x="7839075" y="3409950"/>
          <p14:tracePt t="40882" x="7877175" y="3124200"/>
          <p14:tracePt t="40899" x="7829550" y="2743200"/>
          <p14:tracePt t="40915" x="7762875" y="2524125"/>
          <p14:tracePt t="40932" x="7639050" y="2276475"/>
          <p14:tracePt t="40949" x="7429500" y="2114550"/>
          <p14:tracePt t="40965" x="7267575" y="2038350"/>
          <p14:tracePt t="40982" x="6981825" y="2028825"/>
          <p14:tracePt t="40999" x="6724650" y="2114550"/>
          <p14:tracePt t="41015" x="6553200" y="2219325"/>
          <p14:tracePt t="41032" x="6362700" y="2371725"/>
          <p14:tracePt t="41049" x="6210300" y="2533650"/>
          <p14:tracePt t="41065" x="6181725" y="2638425"/>
          <p14:tracePt t="41082" x="6200775" y="2800350"/>
          <p14:tracePt t="41082" x="6257925" y="2886075"/>
          <p14:tracePt t="41099" x="6419850" y="3048000"/>
          <p14:tracePt t="41116" x="6619875" y="3190875"/>
          <p14:tracePt t="41132" x="7019925" y="3362325"/>
          <p14:tracePt t="41149" x="7143750" y="3371850"/>
          <p14:tracePt t="41165" x="7258050" y="3343275"/>
          <p14:tracePt t="41182" x="7334250" y="3209925"/>
          <p14:tracePt t="41199" x="7343775" y="2990850"/>
          <p14:tracePt t="41215" x="7286625" y="2667000"/>
          <p14:tracePt t="41232" x="7200900" y="2400300"/>
          <p14:tracePt t="41248" x="7134225" y="2276475"/>
          <p14:tracePt t="41265" x="7019925" y="2124075"/>
          <p14:tracePt t="41282" x="6962775" y="2076450"/>
          <p14:tracePt t="41299" x="6896100" y="2066925"/>
          <p14:tracePt t="41315" x="6848475" y="2066925"/>
          <p14:tracePt t="41332" x="6705600" y="2124075"/>
          <p14:tracePt t="41348" x="6553200" y="2238375"/>
          <p14:tracePt t="41365" x="6477000" y="2324100"/>
          <p14:tracePt t="41382" x="6391275" y="2476500"/>
          <p14:tracePt t="41398" x="6391275" y="2552700"/>
          <p14:tracePt t="41415" x="6391275" y="2590800"/>
          <p14:tracePt t="41432" x="6419850" y="2695575"/>
          <p14:tracePt t="41448" x="6457950" y="2733675"/>
          <p14:tracePt t="41465" x="6505575" y="2752725"/>
          <p14:tracePt t="41482" x="6534150" y="2771775"/>
          <p14:tracePt t="41517" x="6543675" y="2771775"/>
          <p14:tracePt t="41518" x="6553200" y="2771775"/>
          <p14:tracePt t="41583" x="6562725" y="2771775"/>
          <p14:tracePt t="42378" x="0" y="0"/>
        </p14:tracePtLst>
      </p14:laserTraceLst>
    </p:ext>
  </p:extLs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96962"/>
          </a:xfrm>
        </p:spPr>
        <p:txBody>
          <a:bodyPr>
            <a:normAutofit/>
          </a:bodyPr>
          <a:lstStyle/>
          <a:p>
            <a:r>
              <a:rPr lang="en-US" dirty="0" smtClean="0"/>
              <a:t>Text Book Reference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1"/>
            <a:ext cx="8229600" cy="3276599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dirty="0" smtClean="0"/>
              <a:t>Refer Goodrich </a:t>
            </a:r>
            <a:r>
              <a:rPr lang="en-US" dirty="0"/>
              <a:t>MT, </a:t>
            </a:r>
            <a:r>
              <a:rPr lang="en-US" dirty="0" err="1"/>
              <a:t>Tamassia</a:t>
            </a:r>
            <a:r>
              <a:rPr lang="en-US" dirty="0"/>
              <a:t> R, </a:t>
            </a:r>
            <a:r>
              <a:rPr lang="en-US" dirty="0" err="1"/>
              <a:t>Goldwasser</a:t>
            </a:r>
            <a:r>
              <a:rPr lang="en-US" dirty="0"/>
              <a:t> MH. Data structures and algorithms in Python. John Wiley &amp; Sons Ltd; </a:t>
            </a:r>
            <a:r>
              <a:rPr lang="en-US" dirty="0" smtClean="0"/>
              <a:t>2013”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522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727"/>
    </mc:Choice>
    <mc:Fallback xmlns="">
      <p:transition spd="slow" advTm="177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6764" x="3533775" y="2905125"/>
          <p14:tracePt t="7176" x="3524250" y="2905125"/>
          <p14:tracePt t="7181" x="3514725" y="2905125"/>
          <p14:tracePt t="7185" x="3457575" y="2905125"/>
          <p14:tracePt t="7193" x="3152775" y="2895600"/>
          <p14:tracePt t="7210" x="2933700" y="2876550"/>
          <p14:tracePt t="7227" x="2609850" y="2857500"/>
          <p14:tracePt t="7243" x="2381250" y="2847975"/>
          <p14:tracePt t="7260" x="2333625" y="2838450"/>
          <p14:tracePt t="7277" x="2295525" y="2838450"/>
          <p14:tracePt t="7344" x="2314575" y="2838450"/>
          <p14:tracePt t="7348" x="2333625" y="2838450"/>
          <p14:tracePt t="7349" x="2362200" y="2847975"/>
          <p14:tracePt t="7360" x="2400300" y="2857500"/>
          <p14:tracePt t="7377" x="2457450" y="2886075"/>
          <p14:tracePt t="7393" x="2514600" y="2933700"/>
          <p14:tracePt t="7410" x="2543175" y="2962275"/>
          <p14:tracePt t="7427" x="2562225" y="2981325"/>
          <p14:tracePt t="7443" x="2571750" y="2990850"/>
          <p14:tracePt t="7490" x="2562225" y="2990850"/>
          <p14:tracePt t="7493" x="2533650" y="2990850"/>
          <p14:tracePt t="7510" x="2447925" y="2962275"/>
          <p14:tracePt t="7511" x="2371725" y="2933700"/>
          <p14:tracePt t="7526" x="2305050" y="2895600"/>
          <p14:tracePt t="7526" x="2295525" y="2886075"/>
          <p14:tracePt t="7543" x="2276475" y="2886075"/>
          <p14:tracePt t="7618" x="2286000" y="2886075"/>
          <p14:tracePt t="7626" x="2295525" y="2886075"/>
          <p14:tracePt t="7633" x="2305050" y="2895600"/>
          <p14:tracePt t="7634" x="2333625" y="2914650"/>
          <p14:tracePt t="7643" x="2362200" y="2943225"/>
          <p14:tracePt t="7660" x="2381250" y="2962275"/>
          <p14:tracePt t="7676" x="2400300" y="2981325"/>
          <p14:tracePt t="7693" x="2400300" y="2990850"/>
          <p14:tracePt t="7738" x="2400300" y="3000375"/>
          <p14:tracePt t="7742" x="2390775" y="3000375"/>
          <p14:tracePt t="7751" x="2362200" y="3000375"/>
          <p14:tracePt t="7760" x="2324100" y="2971800"/>
          <p14:tracePt t="7776" x="2286000" y="2905125"/>
          <p14:tracePt t="7793" x="2286000" y="2867025"/>
          <p14:tracePt t="7810" x="2286000" y="2847975"/>
          <p14:tracePt t="7827" x="2352675" y="2800350"/>
          <p14:tracePt t="7843" x="2400300" y="2790825"/>
          <p14:tracePt t="7860" x="2457450" y="2790825"/>
          <p14:tracePt t="7877" x="2495550" y="2809875"/>
          <p14:tracePt t="7893" x="2514600" y="2838450"/>
          <p14:tracePt t="7910" x="2552700" y="2905125"/>
          <p14:tracePt t="7926" x="2571750" y="2971800"/>
          <p14:tracePt t="7943" x="2571750" y="2990850"/>
          <p14:tracePt t="7960" x="2571750" y="3019425"/>
          <p14:tracePt t="7976" x="2562225" y="3019425"/>
          <p14:tracePt t="7993" x="2552700" y="3019425"/>
          <p14:tracePt t="8010" x="2533650" y="3019425"/>
          <p14:tracePt t="8027" x="2514600" y="3009900"/>
          <p14:tracePt t="8043" x="2505075" y="3000375"/>
          <p14:tracePt t="8060" x="2505075" y="2981325"/>
          <p14:tracePt t="8076" x="2524125" y="2952750"/>
          <p14:tracePt t="8093" x="2543175" y="2933700"/>
          <p14:tracePt t="8109" x="2562225" y="2924175"/>
          <p14:tracePt t="8126" x="2571750" y="2924175"/>
          <p14:tracePt t="8143" x="2581275" y="2924175"/>
          <p14:tracePt t="8833" x="2590800" y="2924175"/>
          <p14:tracePt t="8841" x="2600325" y="2933700"/>
          <p14:tracePt t="8842" x="2647950" y="2971800"/>
          <p14:tracePt t="8858" x="2667000" y="2990850"/>
          <p14:tracePt t="8875" x="2705100" y="3009900"/>
          <p14:tracePt t="8892" x="2714625" y="3019425"/>
          <p14:tracePt t="8908" x="2724150" y="3028950"/>
          <p14:tracePt t="8925" x="2733675" y="3038475"/>
          <p14:tracePt t="8942" x="2743200" y="3048000"/>
          <p14:tracePt t="8958" x="2752725" y="3048000"/>
          <p14:tracePt t="9040" x="2733675" y="3028950"/>
          <p14:tracePt t="9045" x="2724150" y="3019425"/>
          <p14:tracePt t="9053" x="2705100" y="3000375"/>
          <p14:tracePt t="9058" x="2657475" y="2943225"/>
          <p14:tracePt t="9075" x="2600325" y="2828925"/>
          <p14:tracePt t="9092" x="2562225" y="2752725"/>
          <p14:tracePt t="9108" x="2552700" y="2676525"/>
          <p14:tracePt t="9125" x="2552700" y="2600325"/>
          <p14:tracePt t="9142" x="2581275" y="2562225"/>
          <p14:tracePt t="9159" x="2638425" y="2533650"/>
          <p14:tracePt t="9175" x="2724150" y="2524125"/>
          <p14:tracePt t="9191" x="2867025" y="2562225"/>
          <p14:tracePt t="9209" x="2962275" y="2619375"/>
          <p14:tracePt t="9225" x="3048000" y="2695575"/>
          <p14:tracePt t="9241" x="3076575" y="2762250"/>
          <p14:tracePt t="9258" x="3076575" y="2800350"/>
          <p14:tracePt t="9275" x="3067050" y="2857500"/>
          <p14:tracePt t="9291" x="3048000" y="2876550"/>
          <p14:tracePt t="9308" x="3000375" y="2886075"/>
          <p14:tracePt t="9325" x="2952750" y="2886075"/>
          <p14:tracePt t="9341" x="2933700" y="2886075"/>
          <p14:tracePt t="9358" x="2886075" y="2828925"/>
          <p14:tracePt t="9375" x="2876550" y="2724150"/>
          <p14:tracePt t="9391" x="2905125" y="2581275"/>
          <p14:tracePt t="9408" x="2990850" y="2457450"/>
          <p14:tracePt t="9425" x="3219450" y="2381250"/>
          <p14:tracePt t="9441" x="3400425" y="2381250"/>
          <p14:tracePt t="9458" x="3724275" y="2466975"/>
          <p14:tracePt t="9475" x="3933825" y="2609850"/>
          <p14:tracePt t="9491" x="4029075" y="2705100"/>
          <p14:tracePt t="9508" x="4076700" y="2790825"/>
          <p14:tracePt t="9525" x="4076700" y="2828925"/>
          <p14:tracePt t="9525" x="4067175" y="2838450"/>
          <p14:tracePt t="9542" x="4019550" y="2867025"/>
          <p14:tracePt t="9558" x="3914775" y="2905125"/>
          <p14:tracePt t="9575" x="3838575" y="2905125"/>
          <p14:tracePt t="9592" x="3819525" y="2905125"/>
          <p14:tracePt t="9608" x="3790950" y="2876550"/>
          <p14:tracePt t="9625" x="3800475" y="2781300"/>
          <p14:tracePt t="9641" x="3857625" y="2705100"/>
          <p14:tracePt t="9658" x="4019550" y="2638425"/>
          <p14:tracePt t="9675" x="4295775" y="2638425"/>
          <p14:tracePt t="9691" x="4448175" y="2705100"/>
          <p14:tracePt t="9708" x="4572000" y="2809875"/>
          <p14:tracePt t="9725" x="4610100" y="2857500"/>
          <p14:tracePt t="9741" x="4610100" y="2867025"/>
          <p14:tracePt t="9758" x="4610100" y="2886075"/>
          <p14:tracePt t="9774" x="4591050" y="2895600"/>
          <p14:tracePt t="9791" x="4581525" y="2895600"/>
          <p14:tracePt t="9883" x="4591050" y="2905125"/>
          <p14:tracePt t="9912" x="4600575" y="2905125"/>
          <p14:tracePt t="10318" x="4600575" y="2914650"/>
          <p14:tracePt t="10334" x="4591050" y="2914650"/>
          <p14:tracePt t="14572" x="0" y="0"/>
        </p14:tracePtLst>
        <p14:tracePtLst>
          <p14:tracePt t="15373" x="4591050" y="2914650"/>
          <p14:tracePt t="16020" x="0" y="0"/>
        </p14:tracePtLst>
        <p14:tracePtLst>
          <p14:tracePt t="16311" x="4591050" y="2914650"/>
          <p14:tracePt t="16877" x="0" y="0"/>
        </p14:tracePtLst>
      </p14:laserTraceLst>
    </p:ext>
  </p:extLs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 smtClean="0"/>
              <a:t>Other References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algn="just">
              <a:buFont typeface="+mj-lt"/>
              <a:buAutoNum type="arabicPeriod"/>
            </a:pPr>
            <a:r>
              <a:rPr lang="en-US" dirty="0" smtClean="0"/>
              <a:t>Goodrich </a:t>
            </a:r>
            <a:r>
              <a:rPr lang="en-US" dirty="0"/>
              <a:t>MT, </a:t>
            </a:r>
            <a:r>
              <a:rPr lang="en-US" dirty="0" err="1"/>
              <a:t>Tamassia</a:t>
            </a:r>
            <a:r>
              <a:rPr lang="en-US" dirty="0"/>
              <a:t> R, Data structures and algorithms in Java. Fifth edition, John Wiley &amp; Sons; 2010.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dirty="0" smtClean="0"/>
              <a:t>Tremblay </a:t>
            </a:r>
            <a:r>
              <a:rPr lang="en-US" dirty="0"/>
              <a:t>JP, Sorenson PG. An introduction to data structures with applications. Second Edition, McGraw-Hill; 2002.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dirty="0" smtClean="0"/>
              <a:t>Shaffer </a:t>
            </a:r>
            <a:r>
              <a:rPr lang="en-US" dirty="0"/>
              <a:t>CA. Data Structures and Algorithm Analysis. Third Edition, Dover Publications; 2012.</a:t>
            </a:r>
          </a:p>
          <a:p>
            <a:pPr marL="514350" indent="-514350" algn="just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998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97"/>
    </mc:Choice>
    <mc:Fallback xmlns="">
      <p:transition spd="slow" advTm="74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659" x="4591050" y="2914650"/>
          <p14:tracePt t="2004" x="4581525" y="2914650"/>
          <p14:tracePt t="2017" x="4581525" y="2905125"/>
          <p14:tracePt t="2021" x="4572000" y="2895600"/>
          <p14:tracePt t="2030" x="4552950" y="2857500"/>
          <p14:tracePt t="2038" x="4495800" y="2781300"/>
          <p14:tracePt t="2054" x="4410075" y="2628900"/>
          <p14:tracePt t="2071" x="4333875" y="2457450"/>
          <p14:tracePt t="2088" x="4324350" y="2371725"/>
          <p14:tracePt t="2104" x="4324350" y="2305050"/>
          <p14:tracePt t="2104" x="4324350" y="2295525"/>
          <p14:tracePt t="2122" x="4324350" y="2276475"/>
          <p14:tracePt t="2138" x="4324350" y="2257425"/>
          <p14:tracePt t="2154" x="4333875" y="2219325"/>
          <p14:tracePt t="2171" x="4333875" y="2200275"/>
          <p14:tracePt t="2188" x="4333875" y="2171700"/>
          <p14:tracePt t="2204" x="4333875" y="2152650"/>
          <p14:tracePt t="2270" x="4343400" y="2152650"/>
          <p14:tracePt t="2274" x="4343400" y="2171700"/>
          <p14:tracePt t="2279" x="4362450" y="2209800"/>
          <p14:tracePt t="2287" x="4381500" y="2333625"/>
          <p14:tracePt t="2304" x="4381500" y="2543175"/>
          <p14:tracePt t="2321" x="4381500" y="2714625"/>
          <p14:tracePt t="2321" x="4381500" y="2781300"/>
          <p14:tracePt t="2338" x="4381500" y="2838450"/>
          <p14:tracePt t="2354" x="4381500" y="2867025"/>
          <p14:tracePt t="2371" x="4381500" y="2914650"/>
          <p14:tracePt t="2371" x="4381500" y="2924175"/>
          <p14:tracePt t="2409" x="4381500" y="2933700"/>
          <p14:tracePt t="2438" x="4381500" y="2914650"/>
          <p14:tracePt t="2446" x="4381500" y="2867025"/>
          <p14:tracePt t="2454" x="4381500" y="2762250"/>
          <p14:tracePt t="2454" x="4381500" y="2543175"/>
          <p14:tracePt t="2471" x="4391025" y="2228850"/>
          <p14:tracePt t="2487" x="4438650" y="1971675"/>
          <p14:tracePt t="2504" x="4448175" y="1914525"/>
          <p14:tracePt t="2520" x="4467225" y="1819275"/>
          <p14:tracePt t="2537" x="4467225" y="1800225"/>
          <p14:tracePt t="2554" x="4467225" y="1790700"/>
          <p14:tracePt t="2603" x="4467225" y="1809750"/>
          <p14:tracePt t="2612" x="4467225" y="1828800"/>
          <p14:tracePt t="2616" x="4467225" y="1866900"/>
          <p14:tracePt t="2620" x="4429125" y="2105025"/>
          <p14:tracePt t="2637" x="4400550" y="2438400"/>
          <p14:tracePt t="2654" x="4391025" y="2647950"/>
          <p14:tracePt t="2671" x="4381500" y="2876550"/>
          <p14:tracePt t="2687" x="4371975" y="3000375"/>
          <p14:tracePt t="2704" x="4371975" y="3057525"/>
          <p14:tracePt t="2721" x="4371975" y="3095625"/>
          <p14:tracePt t="2737" x="4371975" y="3114675"/>
          <p14:tracePt t="2793" x="4371975" y="3105150"/>
          <p14:tracePt t="2801" x="4371975" y="3057525"/>
          <p14:tracePt t="2804" x="4381500" y="2981325"/>
          <p14:tracePt t="2811" x="4391025" y="2847975"/>
          <p14:tracePt t="2820" x="4400550" y="2647950"/>
          <p14:tracePt t="2837" x="4429125" y="2286000"/>
          <p14:tracePt t="2854" x="4457700" y="1962150"/>
          <p14:tracePt t="2871" x="4467225" y="1885950"/>
          <p14:tracePt t="2889" x="4467225" y="1838325"/>
          <p14:tracePt t="2904" x="4467225" y="1828800"/>
          <p14:tracePt t="2951" x="4476750" y="1828800"/>
          <p14:tracePt t="2959" x="4476750" y="1847850"/>
          <p14:tracePt t="2959" x="4448175" y="2019300"/>
          <p14:tracePt t="2970" x="4419600" y="2276475"/>
          <p14:tracePt t="2987" x="4400550" y="2714625"/>
          <p14:tracePt t="3004" x="4400550" y="3143250"/>
          <p14:tracePt t="3020" x="4400550" y="3295650"/>
          <p14:tracePt t="3037" x="4410075" y="3467100"/>
          <p14:tracePt t="3054" x="4410075" y="3543300"/>
          <p14:tracePt t="3070" x="4410075" y="3552825"/>
          <p14:tracePt t="3128" x="4410075" y="3524250"/>
          <p14:tracePt t="3132" x="4410075" y="3438525"/>
          <p14:tracePt t="3139" x="4410075" y="3305175"/>
          <p14:tracePt t="3143" x="4410075" y="2971800"/>
          <p14:tracePt t="3154" x="4400550" y="2352675"/>
          <p14:tracePt t="3170" x="4410075" y="1990725"/>
          <p14:tracePt t="3187" x="4410075" y="1666875"/>
          <p14:tracePt t="3204" x="4410075" y="1552575"/>
          <p14:tracePt t="3220" x="4410075" y="1524000"/>
          <p14:tracePt t="3237" x="4410075" y="1514475"/>
          <p14:tracePt t="3272" x="4410075" y="1524000"/>
          <p14:tracePt t="3273" x="4410075" y="1581150"/>
          <p14:tracePt t="3287" x="4343400" y="2000250"/>
          <p14:tracePt t="3304" x="4295775" y="2447925"/>
          <p14:tracePt t="3320" x="4314825" y="3152775"/>
          <p14:tracePt t="3337" x="4362450" y="3514725"/>
          <p14:tracePt t="3354" x="4381500" y="3648075"/>
          <p14:tracePt t="3370" x="4381500" y="3705225"/>
          <p14:tracePt t="3387" x="4391025" y="3733800"/>
          <p14:tracePt t="3404" x="4391025" y="3743325"/>
          <p14:tracePt t="3470" x="4400550" y="3743325"/>
          <p14:tracePt t="3477" x="4410075" y="3724275"/>
          <p14:tracePt t="3481" x="4410075" y="3686175"/>
          <p14:tracePt t="3488" x="4429125" y="3286125"/>
          <p14:tracePt t="3503" x="4410075" y="2505075"/>
          <p14:tracePt t="3520" x="4381500" y="1990725"/>
          <p14:tracePt t="3537" x="4381500" y="1476375"/>
          <p14:tracePt t="3553" x="4400550" y="1247775"/>
          <p14:tracePt t="3570" x="4400550" y="1219200"/>
          <p14:tracePt t="3620" x="4400550" y="1266825"/>
          <p14:tracePt t="3629" x="4362450" y="1381125"/>
          <p14:tracePt t="3636" x="4343400" y="1543050"/>
          <p14:tracePt t="3637" x="4276725" y="2000250"/>
          <p14:tracePt t="3653" x="4210050" y="3086100"/>
          <p14:tracePt t="3670" x="4210050" y="3390900"/>
          <p14:tracePt t="3687" x="4219575" y="3648075"/>
          <p14:tracePt t="3703" x="4219575" y="3714750"/>
          <p14:tracePt t="3720" x="4219575" y="3733800"/>
          <p14:tracePt t="3790" x="4219575" y="3724275"/>
          <p14:tracePt t="3794" x="4219575" y="3667125"/>
          <p14:tracePt t="3805" x="4210050" y="3581400"/>
          <p14:tracePt t="3805" x="4200525" y="3086100"/>
          <p14:tracePt t="3820" x="4171950" y="2647950"/>
          <p14:tracePt t="3837" x="4152900" y="2314575"/>
          <p14:tracePt t="3837" x="4152900" y="2171700"/>
          <p14:tracePt t="3854" x="4152900" y="1971675"/>
          <p14:tracePt t="3870" x="4152900" y="1952625"/>
          <p14:tracePt t="3921" x="4152900" y="1971675"/>
          <p14:tracePt t="3930" x="4124325" y="2009775"/>
          <p14:tracePt t="3934" x="4048125" y="2124075"/>
          <p14:tracePt t="3942" x="3886200" y="2381250"/>
          <p14:tracePt t="3953" x="3733800" y="2581275"/>
          <p14:tracePt t="3970" x="3609975" y="2657475"/>
          <p14:tracePt t="3987" x="3571875" y="2676525"/>
          <p14:tracePt t="4004" x="3562350" y="2676525"/>
          <p14:tracePt t="4020" x="3552825" y="2638425"/>
          <p14:tracePt t="4037" x="3600450" y="2495550"/>
          <p14:tracePt t="4053" x="3743325" y="2314575"/>
          <p14:tracePt t="4053" x="3810000" y="2238375"/>
          <p14:tracePt t="4070" x="4010025" y="2133600"/>
          <p14:tracePt t="4087" x="4200525" y="2066925"/>
          <p14:tracePt t="4103" x="4362450" y="1990725"/>
          <p14:tracePt t="4120" x="4486275" y="1895475"/>
          <p14:tracePt t="4137" x="4581525" y="1828800"/>
          <p14:tracePt t="4153" x="4638675" y="1781175"/>
          <p14:tracePt t="4170" x="4657725" y="1762125"/>
          <p14:tracePt t="4187" x="4657725" y="1752600"/>
          <p14:tracePt t="4225" x="4648200" y="1743075"/>
          <p14:tracePt t="4233" x="4638675" y="1743075"/>
          <p14:tracePt t="4237" x="4600575" y="1724025"/>
          <p14:tracePt t="4253" x="4591050" y="1704975"/>
          <p14:tracePt t="4271" x="4581525" y="1704975"/>
          <p14:tracePt t="4336" x="4581525" y="1714500"/>
          <p14:tracePt t="4341" x="4581525" y="1733550"/>
          <p14:tracePt t="4353" x="4591050" y="1771650"/>
          <p14:tracePt t="4370" x="4610100" y="1838325"/>
          <p14:tracePt t="4370" x="4629150" y="2028825"/>
          <p14:tracePt t="4387" x="4629150" y="2095500"/>
          <p14:tracePt t="4403" x="4619625" y="2133600"/>
          <p14:tracePt t="4420" x="4600575" y="2152650"/>
          <p14:tracePt t="4437" x="4581525" y="2152650"/>
          <p14:tracePt t="4453" x="4562475" y="2152650"/>
          <p14:tracePt t="4470" x="4552950" y="2152650"/>
          <p14:tracePt t="4486" x="4543425" y="2143125"/>
          <p14:tracePt t="4503" x="4533900" y="2133600"/>
          <p14:tracePt t="4520" x="4533900" y="2124075"/>
          <p14:tracePt t="4536" x="4533900" y="2114550"/>
          <p14:tracePt t="4553" x="4543425" y="2105025"/>
          <p14:tracePt t="5208" x="4562475" y="2105025"/>
          <p14:tracePt t="5212" x="4572000" y="2105025"/>
          <p14:tracePt t="5220" x="4581525" y="2105025"/>
          <p14:tracePt t="5224" x="4619625" y="2124075"/>
          <p14:tracePt t="5237" x="4638675" y="2143125"/>
          <p14:tracePt t="5254" x="4648200" y="2143125"/>
          <p14:tracePt t="5453" x="4648200" y="2152650"/>
          <p14:tracePt t="5764" x="4657725" y="2152650"/>
          <p14:tracePt t="5768" x="4667250" y="2152650"/>
          <p14:tracePt t="5776" x="4676775" y="2171700"/>
          <p14:tracePt t="5789" x="4695825" y="2181225"/>
          <p14:tracePt t="5789" x="4705350" y="2209800"/>
          <p14:tracePt t="5803" x="4733925" y="2257425"/>
          <p14:tracePt t="5820" x="4752975" y="2276475"/>
          <p14:tracePt t="5837" x="4800600" y="2333625"/>
          <p14:tracePt t="5853" x="4848225" y="2381250"/>
          <p14:tracePt t="5870" x="4867275" y="2409825"/>
          <p14:tracePt t="5887" x="4886325" y="2419350"/>
          <p14:tracePt t="5904" x="4895850" y="2428875"/>
          <p14:tracePt t="5921" x="4895850" y="2438400"/>
          <p14:tracePt t="5958" x="4905375" y="2438400"/>
          <p14:tracePt t="6030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lvl="1" algn="ctr" rtl="0">
              <a:spcBef>
                <a:spcPct val="0"/>
              </a:spcBef>
            </a:pP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Singly Linked List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5237"/>
            <a:ext cx="8229600" cy="4754563"/>
          </a:xfrm>
        </p:spPr>
        <p:txBody>
          <a:bodyPr>
            <a:normAutofit/>
          </a:bodyPr>
          <a:lstStyle/>
          <a:p>
            <a:pPr algn="just">
              <a:lnSpc>
                <a:spcPct val="90000"/>
              </a:lnSpc>
            </a:pPr>
            <a:r>
              <a:rPr lang="en-US" sz="2800" dirty="0"/>
              <a:t>A singly linked list is a concrete data structure consisting of a sequence of </a:t>
            </a:r>
            <a:r>
              <a:rPr lang="en-US" sz="2800" dirty="0" smtClean="0"/>
              <a:t>nodes</a:t>
            </a:r>
          </a:p>
          <a:p>
            <a:pPr algn="just">
              <a:lnSpc>
                <a:spcPct val="90000"/>
              </a:lnSpc>
            </a:pPr>
            <a:r>
              <a:rPr lang="en-US" sz="2800" dirty="0" smtClean="0"/>
              <a:t>Each </a:t>
            </a:r>
            <a:r>
              <a:rPr lang="en-US" sz="2800" dirty="0"/>
              <a:t>node </a:t>
            </a:r>
            <a:r>
              <a:rPr lang="en-US" sz="2800" dirty="0" smtClean="0"/>
              <a:t>stores</a:t>
            </a:r>
          </a:p>
          <a:p>
            <a:pPr lvl="1" algn="just">
              <a:lnSpc>
                <a:spcPct val="90000"/>
              </a:lnSpc>
            </a:pPr>
            <a:r>
              <a:rPr lang="en-US" dirty="0" smtClean="0"/>
              <a:t>Element </a:t>
            </a:r>
            <a:r>
              <a:rPr lang="en-US" dirty="0"/>
              <a:t>(</a:t>
            </a:r>
            <a:r>
              <a:rPr lang="en-US" dirty="0" smtClean="0"/>
              <a:t>reference to the object)</a:t>
            </a:r>
            <a:endParaRPr lang="en-US" dirty="0"/>
          </a:p>
          <a:p>
            <a:pPr lvl="1" algn="just">
              <a:lnSpc>
                <a:spcPct val="90000"/>
              </a:lnSpc>
            </a:pPr>
            <a:r>
              <a:rPr lang="en-US" dirty="0" smtClean="0"/>
              <a:t>Link (or) reference </a:t>
            </a:r>
            <a:r>
              <a:rPr lang="en-US" dirty="0"/>
              <a:t>to the next node</a:t>
            </a:r>
          </a:p>
          <a:p>
            <a:pPr algn="just"/>
            <a:endParaRPr lang="en-US" sz="2800" dirty="0"/>
          </a:p>
        </p:txBody>
      </p:sp>
      <p:grpSp>
        <p:nvGrpSpPr>
          <p:cNvPr id="40" name="Group 39"/>
          <p:cNvGrpSpPr/>
          <p:nvPr/>
        </p:nvGrpSpPr>
        <p:grpSpPr>
          <a:xfrm>
            <a:off x="861219" y="4114800"/>
            <a:ext cx="7681913" cy="609600"/>
            <a:chOff x="914400" y="2889250"/>
            <a:chExt cx="7681913" cy="609600"/>
          </a:xfrm>
        </p:grpSpPr>
        <p:sp>
          <p:nvSpPr>
            <p:cNvPr id="4" name="Rectangle 20"/>
            <p:cNvSpPr>
              <a:spLocks noChangeArrowheads="1"/>
            </p:cNvSpPr>
            <p:nvPr/>
          </p:nvSpPr>
          <p:spPr bwMode="auto">
            <a:xfrm>
              <a:off x="914400" y="2889250"/>
              <a:ext cx="609600" cy="609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5" name="Text Box 22"/>
            <p:cNvSpPr txBox="1">
              <a:spLocks noChangeArrowheads="1"/>
            </p:cNvSpPr>
            <p:nvPr/>
          </p:nvSpPr>
          <p:spPr bwMode="auto">
            <a:xfrm>
              <a:off x="1066800" y="2957966"/>
              <a:ext cx="370614" cy="4001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A</a:t>
              </a:r>
            </a:p>
          </p:txBody>
        </p:sp>
        <p:sp>
          <p:nvSpPr>
            <p:cNvPr id="6" name="Rectangle 24"/>
            <p:cNvSpPr>
              <a:spLocks noChangeArrowheads="1"/>
            </p:cNvSpPr>
            <p:nvPr/>
          </p:nvSpPr>
          <p:spPr bwMode="auto">
            <a:xfrm>
              <a:off x="1524000" y="2889250"/>
              <a:ext cx="609600" cy="609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8" name="Line 26"/>
            <p:cNvSpPr>
              <a:spLocks noChangeShapeType="1"/>
            </p:cNvSpPr>
            <p:nvPr/>
          </p:nvSpPr>
          <p:spPr bwMode="auto">
            <a:xfrm flipV="1">
              <a:off x="1828800" y="3194050"/>
              <a:ext cx="9144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9" name="Rectangle 27"/>
            <p:cNvSpPr>
              <a:spLocks noChangeArrowheads="1"/>
            </p:cNvSpPr>
            <p:nvPr/>
          </p:nvSpPr>
          <p:spPr bwMode="auto">
            <a:xfrm>
              <a:off x="2743200" y="2889250"/>
              <a:ext cx="609600" cy="609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0" name="Rectangle 28"/>
            <p:cNvSpPr>
              <a:spLocks noChangeArrowheads="1"/>
            </p:cNvSpPr>
            <p:nvPr/>
          </p:nvSpPr>
          <p:spPr bwMode="auto">
            <a:xfrm>
              <a:off x="3352800" y="2889250"/>
              <a:ext cx="609600" cy="609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1" name="Line 29"/>
            <p:cNvSpPr>
              <a:spLocks noChangeShapeType="1"/>
            </p:cNvSpPr>
            <p:nvPr/>
          </p:nvSpPr>
          <p:spPr bwMode="auto">
            <a:xfrm flipV="1">
              <a:off x="3657600" y="3194050"/>
              <a:ext cx="9144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2" name="Rectangle 30"/>
            <p:cNvSpPr>
              <a:spLocks noChangeArrowheads="1"/>
            </p:cNvSpPr>
            <p:nvPr/>
          </p:nvSpPr>
          <p:spPr bwMode="auto">
            <a:xfrm>
              <a:off x="4572000" y="2889250"/>
              <a:ext cx="609600" cy="609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3" name="Rectangle 31"/>
            <p:cNvSpPr>
              <a:spLocks noChangeArrowheads="1"/>
            </p:cNvSpPr>
            <p:nvPr/>
          </p:nvSpPr>
          <p:spPr bwMode="auto">
            <a:xfrm>
              <a:off x="5181600" y="2889250"/>
              <a:ext cx="609600" cy="609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4" name="Line 32"/>
            <p:cNvSpPr>
              <a:spLocks noChangeShapeType="1"/>
            </p:cNvSpPr>
            <p:nvPr/>
          </p:nvSpPr>
          <p:spPr bwMode="auto">
            <a:xfrm flipV="1">
              <a:off x="5486400" y="3194050"/>
              <a:ext cx="9144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5" name="Rectangle 33"/>
            <p:cNvSpPr>
              <a:spLocks noChangeArrowheads="1"/>
            </p:cNvSpPr>
            <p:nvPr/>
          </p:nvSpPr>
          <p:spPr bwMode="auto">
            <a:xfrm>
              <a:off x="6400800" y="2889250"/>
              <a:ext cx="609600" cy="609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6" name="Rectangle 34"/>
            <p:cNvSpPr>
              <a:spLocks noChangeArrowheads="1"/>
            </p:cNvSpPr>
            <p:nvPr/>
          </p:nvSpPr>
          <p:spPr bwMode="auto">
            <a:xfrm>
              <a:off x="7010400" y="2889250"/>
              <a:ext cx="609600" cy="6096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7" name="Line 35"/>
            <p:cNvSpPr>
              <a:spLocks noChangeShapeType="1"/>
            </p:cNvSpPr>
            <p:nvPr/>
          </p:nvSpPr>
          <p:spPr bwMode="auto">
            <a:xfrm flipV="1">
              <a:off x="7315200" y="3194050"/>
              <a:ext cx="9144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18" name="Text Box 37"/>
            <p:cNvSpPr txBox="1">
              <a:spLocks noChangeArrowheads="1"/>
            </p:cNvSpPr>
            <p:nvPr/>
          </p:nvSpPr>
          <p:spPr bwMode="auto">
            <a:xfrm>
              <a:off x="2910751" y="2998561"/>
              <a:ext cx="356188" cy="4001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B</a:t>
              </a:r>
            </a:p>
          </p:txBody>
        </p:sp>
        <p:sp>
          <p:nvSpPr>
            <p:cNvPr id="20" name="Text Box 39"/>
            <p:cNvSpPr txBox="1">
              <a:spLocks noChangeArrowheads="1"/>
            </p:cNvSpPr>
            <p:nvPr/>
          </p:nvSpPr>
          <p:spPr bwMode="auto">
            <a:xfrm>
              <a:off x="4702176" y="3015343"/>
              <a:ext cx="370615" cy="4001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C</a:t>
              </a:r>
            </a:p>
          </p:txBody>
        </p:sp>
        <p:sp>
          <p:nvSpPr>
            <p:cNvPr id="22" name="Text Box 41"/>
            <p:cNvSpPr txBox="1">
              <a:spLocks noChangeArrowheads="1"/>
            </p:cNvSpPr>
            <p:nvPr/>
          </p:nvSpPr>
          <p:spPr bwMode="auto">
            <a:xfrm>
              <a:off x="6553199" y="2971800"/>
              <a:ext cx="370615" cy="4001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D</a:t>
              </a:r>
            </a:p>
          </p:txBody>
        </p:sp>
        <p:sp>
          <p:nvSpPr>
            <p:cNvPr id="24" name="Text Box 43"/>
            <p:cNvSpPr txBox="1">
              <a:spLocks noChangeArrowheads="1"/>
            </p:cNvSpPr>
            <p:nvPr/>
          </p:nvSpPr>
          <p:spPr bwMode="auto">
            <a:xfrm>
              <a:off x="8202613" y="2995613"/>
              <a:ext cx="393700" cy="39687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pPr algn="ctr"/>
              <a:r>
                <a:rPr lang="en-US" sz="2000" b="1" dirty="0">
                  <a:sym typeface="Symbol" pitchFamily="18" charset="2"/>
                </a:rPr>
                <a:t></a:t>
              </a:r>
              <a:endParaRPr lang="en-US" sz="2000" b="1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575233" y="4939620"/>
            <a:ext cx="2590800" cy="1689780"/>
            <a:chOff x="2887436" y="4191000"/>
            <a:chExt cx="2590800" cy="1689780"/>
          </a:xfrm>
        </p:grpSpPr>
        <p:sp>
          <p:nvSpPr>
            <p:cNvPr id="32" name="Rectangle 5"/>
            <p:cNvSpPr>
              <a:spLocks noChangeArrowheads="1"/>
            </p:cNvSpPr>
            <p:nvPr/>
          </p:nvSpPr>
          <p:spPr bwMode="auto">
            <a:xfrm>
              <a:off x="3192235" y="4495800"/>
              <a:ext cx="884011" cy="609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grpSp>
          <p:nvGrpSpPr>
            <p:cNvPr id="41" name="Group 40"/>
            <p:cNvGrpSpPr/>
            <p:nvPr/>
          </p:nvGrpSpPr>
          <p:grpSpPr>
            <a:xfrm>
              <a:off x="2887436" y="4191000"/>
              <a:ext cx="2590800" cy="1689780"/>
              <a:chOff x="2887436" y="4191000"/>
              <a:chExt cx="2590800" cy="1689780"/>
            </a:xfrm>
          </p:grpSpPr>
          <p:sp>
            <p:nvSpPr>
              <p:cNvPr id="33" name="Text Box 11"/>
              <p:cNvSpPr txBox="1">
                <a:spLocks noChangeArrowheads="1"/>
              </p:cNvSpPr>
              <p:nvPr/>
            </p:nvSpPr>
            <p:spPr bwMode="auto">
              <a:xfrm>
                <a:off x="4640036" y="4343400"/>
                <a:ext cx="669925" cy="39687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dirty="0"/>
                  <a:t>next</a:t>
                </a:r>
              </a:p>
            </p:txBody>
          </p:sp>
          <p:sp>
            <p:nvSpPr>
              <p:cNvPr id="34" name="Text Box 12"/>
              <p:cNvSpPr txBox="1">
                <a:spLocks noChangeArrowheads="1"/>
              </p:cNvSpPr>
              <p:nvPr/>
            </p:nvSpPr>
            <p:spPr bwMode="auto">
              <a:xfrm>
                <a:off x="3296958" y="4572000"/>
                <a:ext cx="681597" cy="40011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imes New Roman" pitchFamily="18" charset="0"/>
                    <a:cs typeface="Times New Roman" pitchFamily="18" charset="0"/>
                  </a:rPr>
                  <a:t>elem</a:t>
                </a:r>
                <a:endParaRPr 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35" name="Text Box 13"/>
              <p:cNvSpPr txBox="1">
                <a:spLocks noChangeArrowheads="1"/>
              </p:cNvSpPr>
              <p:nvPr/>
            </p:nvSpPr>
            <p:spPr bwMode="auto">
              <a:xfrm>
                <a:off x="4392386" y="5483905"/>
                <a:ext cx="736600" cy="39687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dirty="0"/>
                  <a:t>node</a:t>
                </a:r>
              </a:p>
            </p:txBody>
          </p:sp>
          <p:sp>
            <p:nvSpPr>
              <p:cNvPr id="36" name="AutoShape 14"/>
              <p:cNvSpPr>
                <a:spLocks noChangeArrowheads="1"/>
              </p:cNvSpPr>
              <p:nvPr/>
            </p:nvSpPr>
            <p:spPr bwMode="auto">
              <a:xfrm>
                <a:off x="2887436" y="4191000"/>
                <a:ext cx="2590800" cy="1689780"/>
              </a:xfrm>
              <a:prstGeom prst="roundRect">
                <a:avLst>
                  <a:gd name="adj" fmla="val 16667"/>
                </a:avLst>
              </a:prstGeom>
              <a:noFill/>
              <a:ln w="9525">
                <a:solidFill>
                  <a:schemeClr val="tx1"/>
                </a:solidFill>
                <a:prstDash val="lgDash"/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7" name="Rectangle 17"/>
              <p:cNvSpPr>
                <a:spLocks noChangeArrowheads="1"/>
              </p:cNvSpPr>
              <p:nvPr/>
            </p:nvSpPr>
            <p:spPr bwMode="auto">
              <a:xfrm>
                <a:off x="4038600" y="4495800"/>
                <a:ext cx="609600" cy="6096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9" name="Line 19"/>
              <p:cNvSpPr>
                <a:spLocks noChangeShapeType="1"/>
              </p:cNvSpPr>
              <p:nvPr/>
            </p:nvSpPr>
            <p:spPr bwMode="auto">
              <a:xfrm flipV="1">
                <a:off x="4419600" y="4800600"/>
                <a:ext cx="9144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 type="oval" w="med" len="med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en-US"/>
              </a:p>
            </p:txBody>
          </p:sp>
        </p:grpSp>
      </p:grp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19" name="Audio 1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19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1439"/>
    </mc:Choice>
    <mc:Fallback xmlns="">
      <p:transition spd="slow" advTm="814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770" x="3657600" y="2114550"/>
          <p14:tracePt t="10560" x="3648075" y="2114550"/>
          <p14:tracePt t="10569" x="3638550" y="2124075"/>
          <p14:tracePt t="10569" x="3609975" y="2133600"/>
          <p14:tracePt t="10578" x="3362325" y="2305050"/>
          <p14:tracePt t="10595" x="3190875" y="2438400"/>
          <p14:tracePt t="10611" x="2886075" y="2619375"/>
          <p14:tracePt t="10628" x="2609850" y="2847975"/>
          <p14:tracePt t="10645" x="2419350" y="3019425"/>
          <p14:tracePt t="10662" x="2152650" y="3305175"/>
          <p14:tracePt t="10678" x="2028825" y="3486150"/>
          <p14:tracePt t="10695" x="1952625" y="3638550"/>
          <p14:tracePt t="10712" x="1933575" y="3676650"/>
          <p14:tracePt t="10728" x="1933575" y="3695700"/>
          <p14:tracePt t="10762" x="1933575" y="3714750"/>
          <p14:tracePt t="10763" x="1933575" y="3724275"/>
          <p14:tracePt t="10779" x="1924050" y="3724275"/>
          <p14:tracePt t="10795" x="1924050" y="3733800"/>
          <p14:tracePt t="10812" x="1924050" y="3743325"/>
          <p14:tracePt t="10829" x="1924050" y="3752850"/>
          <p14:tracePt t="10845" x="1924050" y="3762375"/>
          <p14:tracePt t="10862" x="1924050" y="3771900"/>
          <p14:tracePt t="10878" x="1914525" y="3800475"/>
          <p14:tracePt t="10895" x="1895475" y="3829050"/>
          <p14:tracePt t="10912" x="1876425" y="3857625"/>
          <p14:tracePt t="10929" x="1857375" y="3886200"/>
          <p14:tracePt t="10945" x="1847850" y="3924300"/>
          <p14:tracePt t="11170" x="1838325" y="3924300"/>
          <p14:tracePt t="11173" x="1838325" y="3933825"/>
          <p14:tracePt t="11195" x="1828800" y="3943350"/>
          <p14:tracePt t="11196" x="1828800" y="3952875"/>
          <p14:tracePt t="11211" x="1800225" y="3990975"/>
          <p14:tracePt t="11212" x="1762125" y="4048125"/>
          <p14:tracePt t="11228" x="1724025" y="4086225"/>
          <p14:tracePt t="11245" x="1695450" y="4152900"/>
          <p14:tracePt t="11262" x="1676400" y="4200525"/>
          <p14:tracePt t="11278" x="1657350" y="4229100"/>
          <p14:tracePt t="11295" x="1657350" y="4238625"/>
          <p14:tracePt t="11312" x="1647825" y="4257675"/>
          <p14:tracePt t="11328" x="1647825" y="4267200"/>
          <p14:tracePt t="11366" x="1647825" y="4276725"/>
          <p14:tracePt t="11385" x="1647825" y="4286250"/>
          <p14:tracePt t="11435" x="1647825" y="4295775"/>
          <p14:tracePt t="11447" x="1638300" y="4305300"/>
          <p14:tracePt t="11460" x="1638300" y="4324350"/>
          <p14:tracePt t="11461" x="1628775" y="4333875"/>
          <p14:tracePt t="11478" x="1628775" y="4343400"/>
          <p14:tracePt t="11479" x="1628775" y="4352925"/>
          <p14:tracePt t="11495" x="1619250" y="4371975"/>
          <p14:tracePt t="11535" x="1619250" y="4381500"/>
          <p14:tracePt t="11850" x="1638300" y="4381500"/>
          <p14:tracePt t="11854" x="1676400" y="4381500"/>
          <p14:tracePt t="11863" x="1781175" y="4371975"/>
          <p14:tracePt t="11867" x="2038350" y="4371975"/>
          <p14:tracePt t="11877" x="2419350" y="4362450"/>
          <p14:tracePt t="11895" x="2647950" y="4362450"/>
          <p14:tracePt t="11911" x="2886075" y="4362450"/>
          <p14:tracePt t="11928" x="2933700" y="4362450"/>
          <p14:tracePt t="11945" x="2952750" y="4362450"/>
          <p14:tracePt t="11961" x="2962275" y="4362450"/>
          <p14:tracePt t="12209" x="2971800" y="4362450"/>
          <p14:tracePt t="12222" x="2990850" y="4362450"/>
          <p14:tracePt t="12226" x="3009900" y="4362450"/>
          <p14:tracePt t="12228" x="3171825" y="4352925"/>
          <p14:tracePt t="12244" x="3467100" y="4352925"/>
          <p14:tracePt t="12261" x="3657600" y="4352925"/>
          <p14:tracePt t="12278" x="3705225" y="4352925"/>
          <p14:tracePt t="12294" x="3724275" y="4362450"/>
          <p14:tracePt t="12311" x="3733800" y="4362450"/>
          <p14:tracePt t="12647" x="3752850" y="4362450"/>
          <p14:tracePt t="12656" x="3762375" y="4352925"/>
          <p14:tracePt t="12660" x="3790950" y="4343400"/>
          <p14:tracePt t="12677" x="3962400" y="4333875"/>
          <p14:tracePt t="12678" x="4362450" y="4324350"/>
          <p14:tracePt t="12694" x="4800600" y="4362450"/>
          <p14:tracePt t="12711" x="5010150" y="4371975"/>
          <p14:tracePt t="12728" x="5181600" y="4381500"/>
          <p14:tracePt t="12744" x="5210175" y="4391025"/>
          <p14:tracePt t="12761" x="5238750" y="4391025"/>
          <p14:tracePt t="12778" x="5248275" y="4391025"/>
          <p14:tracePt t="12867" x="5248275" y="4400550"/>
          <p14:tracePt t="12879" x="5238750" y="4400550"/>
          <p14:tracePt t="12894" x="5210175" y="4400550"/>
          <p14:tracePt t="12895" x="5200650" y="4400550"/>
          <p14:tracePt t="12911" x="5162550" y="4400550"/>
          <p14:tracePt t="12928" x="5143500" y="4400550"/>
          <p14:tracePt t="12989" x="5153025" y="4400550"/>
          <p14:tracePt t="12994" x="5181600" y="4400550"/>
          <p14:tracePt t="13003" x="5324475" y="4381500"/>
          <p14:tracePt t="13011" x="5534025" y="4391025"/>
          <p14:tracePt t="13027" x="5876925" y="4410075"/>
          <p14:tracePt t="13044" x="5981700" y="4429125"/>
          <p14:tracePt t="13061" x="6038850" y="4429125"/>
          <p14:tracePt t="13078" x="6048375" y="4429125"/>
          <p14:tracePt t="13214" x="6048375" y="4438650"/>
          <p14:tracePt t="13223" x="6057900" y="4438650"/>
          <p14:tracePt t="13224" x="6076950" y="4438650"/>
          <p14:tracePt t="13227" x="6105525" y="4438650"/>
          <p14:tracePt t="13244" x="6153150" y="4438650"/>
          <p14:tracePt t="13261" x="6191250" y="4438650"/>
          <p14:tracePt t="13278" x="6210300" y="4429125"/>
          <p14:tracePt t="13294" x="6248400" y="4429125"/>
          <p14:tracePt t="13311" x="6296025" y="4429125"/>
          <p14:tracePt t="13328" x="6305550" y="4429125"/>
          <p14:tracePt t="13344" x="6353175" y="4429125"/>
          <p14:tracePt t="13360" x="6410325" y="4448175"/>
          <p14:tracePt t="13377" x="6448425" y="4448175"/>
          <p14:tracePt t="13394" x="6477000" y="4448175"/>
          <p14:tracePt t="13410" x="6496050" y="4457700"/>
          <p14:tracePt t="13427" x="6515100" y="4457700"/>
          <p14:tracePt t="13444" x="6543675" y="4467225"/>
          <p14:tracePt t="13491" x="6553200" y="4467225"/>
          <p14:tracePt t="15435" x="6543675" y="4467225"/>
          <p14:tracePt t="15449" x="6362700" y="4391025"/>
          <p14:tracePt t="15450" x="6010275" y="4276725"/>
          <p14:tracePt t="15460" x="5610225" y="4152900"/>
          <p14:tracePt t="15477" x="4943475" y="4057650"/>
          <p14:tracePt t="15494" x="3905250" y="4076700"/>
          <p14:tracePt t="15510" x="2790825" y="4305300"/>
          <p14:tracePt t="15527" x="2114550" y="4524375"/>
          <p14:tracePt t="15544" x="1466850" y="4686300"/>
          <p14:tracePt t="15560" x="1181100" y="4714875"/>
          <p14:tracePt t="15578" x="1133475" y="4714875"/>
          <p14:tracePt t="15594" x="1123950" y="4714875"/>
          <p14:tracePt t="15611" x="1114425" y="4714875"/>
          <p14:tracePt t="15821" x="1104900" y="4714875"/>
          <p14:tracePt t="15829" x="1085850" y="4714875"/>
          <p14:tracePt t="15843" x="1019175" y="4714875"/>
          <p14:tracePt t="15844" x="971550" y="4714875"/>
          <p14:tracePt t="15860" x="952500" y="4714875"/>
          <p14:tracePt t="15877" x="933450" y="4714875"/>
          <p14:tracePt t="15931" x="933450" y="4705350"/>
          <p14:tracePt t="15940" x="933450" y="4695825"/>
          <p14:tracePt t="15944" x="952500" y="4686300"/>
          <p14:tracePt t="15952" x="981075" y="4657725"/>
          <p14:tracePt t="15960" x="1019175" y="4619625"/>
          <p14:tracePt t="15977" x="1085850" y="4591050"/>
          <p14:tracePt t="15994" x="1114425" y="4581525"/>
          <p14:tracePt t="16011" x="1123950" y="4572000"/>
          <p14:tracePt t="16415" x="1133475" y="4572000"/>
          <p14:tracePt t="16825" x="1143000" y="4572000"/>
          <p14:tracePt t="16826" x="1143000" y="4552950"/>
          <p14:tracePt t="16843" x="1247775" y="4429125"/>
          <p14:tracePt t="16844" x="1524000" y="4152900"/>
          <p14:tracePt t="16860" x="1733550" y="4019550"/>
          <p14:tracePt t="16860" x="1838325" y="3981450"/>
          <p14:tracePt t="16877" x="2066925" y="3914775"/>
          <p14:tracePt t="16893" x="2352675" y="3905250"/>
          <p14:tracePt t="16910" x="2562225" y="3952875"/>
          <p14:tracePt t="16927" x="2733675" y="4029075"/>
          <p14:tracePt t="16943" x="2971800" y="4105275"/>
          <p14:tracePt t="16960" x="3152775" y="4171950"/>
          <p14:tracePt t="16977" x="3238500" y="4191000"/>
          <p14:tracePt t="16993" x="3333750" y="4229100"/>
          <p14:tracePt t="17010" x="3390900" y="4248150"/>
          <p14:tracePt t="17027" x="3400425" y="4248150"/>
          <p14:tracePt t="17149" x="3409950" y="4248150"/>
          <p14:tracePt t="17273" x="3409950" y="4257675"/>
          <p14:tracePt t="17285" x="3409950" y="4267200"/>
          <p14:tracePt t="17293" x="3409950" y="4276725"/>
          <p14:tracePt t="17294" x="3409950" y="4324350"/>
          <p14:tracePt t="17310" x="3409950" y="4343400"/>
          <p14:tracePt t="17326" x="3409950" y="4352925"/>
          <p14:tracePt t="17394" x="3409950" y="4362450"/>
          <p14:tracePt t="17723" x="3400425" y="4362450"/>
          <p14:tracePt t="19392" x="0" y="0"/>
        </p14:tracePtLst>
        <p14:tracePtLst>
          <p14:tracePt t="19753" x="3400425" y="4362450"/>
          <p14:tracePt t="20216" x="0" y="0"/>
        </p14:tracePtLst>
        <p14:tracePtLst>
          <p14:tracePt t="20260" x="3400425" y="4362450"/>
          <p14:tracePt t="21907" x="0" y="0"/>
        </p14:tracePtLst>
        <p14:tracePtLst>
          <p14:tracePt t="21929" x="3400425" y="4362450"/>
          <p14:tracePt t="21984" x="0" y="0"/>
        </p14:tracePtLst>
        <p14:tracePtLst>
          <p14:tracePt t="22025" x="3400425" y="4362450"/>
          <p14:tracePt t="22246" x="0" y="0"/>
        </p14:tracePtLst>
        <p14:tracePtLst>
          <p14:tracePt t="22276" x="3400425" y="4362450"/>
          <p14:tracePt t="22412" x="0" y="0"/>
        </p14:tracePtLst>
        <p14:tracePtLst>
          <p14:tracePt t="22436" x="3400425" y="4362450"/>
          <p14:tracePt t="22892" x="3390900" y="4362450"/>
          <p14:tracePt t="22897" x="3371850" y="4362450"/>
          <p14:tracePt t="22898" x="3267075" y="4362450"/>
          <p14:tracePt t="22908" x="3057525" y="4352925"/>
          <p14:tracePt t="22925" x="2619375" y="4295775"/>
          <p14:tracePt t="22942" x="2209800" y="4276725"/>
          <p14:tracePt t="22958" x="1962150" y="4267200"/>
          <p14:tracePt t="22975" x="1781175" y="4257675"/>
          <p14:tracePt t="22992" x="1733550" y="4257675"/>
          <p14:tracePt t="23008" x="1724025" y="4257675"/>
          <p14:tracePt t="23104" x="1714500" y="4267200"/>
          <p14:tracePt t="23113" x="1714500" y="4276725"/>
          <p14:tracePt t="23115" x="1704975" y="4286250"/>
          <p14:tracePt t="23125" x="1695450" y="4305300"/>
          <p14:tracePt t="23142" x="1676400" y="4314825"/>
          <p14:tracePt t="23159" x="1657350" y="4343400"/>
          <p14:tracePt t="23175" x="1619250" y="4352925"/>
          <p14:tracePt t="23192" x="1552575" y="4381500"/>
          <p14:tracePt t="23209" x="1466850" y="4391025"/>
          <p14:tracePt t="23225" x="1409700" y="4400550"/>
          <p14:tracePt t="23242" x="1333500" y="4410075"/>
          <p14:tracePt t="23258" x="1276350" y="4410075"/>
          <p14:tracePt t="23275" x="1257300" y="4410075"/>
          <p14:tracePt t="23292" x="1228725" y="4410075"/>
          <p14:tracePt t="23309" x="1219200" y="4410075"/>
          <p14:tracePt t="23325" x="1219200" y="4419600"/>
          <p14:tracePt t="23378" x="1209675" y="4419600"/>
          <p14:tracePt t="23486" x="1200150" y="4419600"/>
          <p14:tracePt t="24178" x="1190625" y="4410075"/>
          <p14:tracePt t="24191" x="1171575" y="4410075"/>
          <p14:tracePt t="24207" x="1152525" y="4391025"/>
          <p14:tracePt t="24208" x="1133475" y="4391025"/>
          <p14:tracePt t="24224" x="1095375" y="4371975"/>
          <p14:tracePt t="24241" x="1085850" y="4371975"/>
          <p14:tracePt t="24258" x="1076325" y="4371975"/>
          <p14:tracePt t="24303" x="1066800" y="4371975"/>
          <p14:tracePt t="24322" x="1057275" y="4362450"/>
          <p14:tracePt t="24353" x="1047750" y="4362450"/>
          <p14:tracePt t="24392" x="1038225" y="4362450"/>
          <p14:tracePt t="24418" x="1028700" y="4362450"/>
          <p14:tracePt t="24431" x="1019175" y="4362450"/>
          <p14:tracePt t="24472" x="1009650" y="4362450"/>
          <p14:tracePt t="24489" x="1009650" y="4352925"/>
          <p14:tracePt t="24490" x="990600" y="4352925"/>
          <p14:tracePt t="24497" x="981075" y="4352925"/>
          <p14:tracePt t="24508" x="962025" y="4343400"/>
          <p14:tracePt t="24524" x="962025" y="4333875"/>
          <p14:tracePt t="24541" x="952500" y="4333875"/>
          <p14:tracePt t="24558" x="933450" y="4324350"/>
          <p14:tracePt t="24574" x="923925" y="4314825"/>
          <p14:tracePt t="24591" x="914400" y="4305300"/>
          <p14:tracePt t="24608" x="904875" y="4295775"/>
          <p14:tracePt t="24656" x="895350" y="4295775"/>
          <p14:tracePt t="24790" x="885825" y="4295775"/>
          <p14:tracePt t="24820" x="876300" y="4295775"/>
          <p14:tracePt t="24849" x="866775" y="4295775"/>
          <p14:tracePt t="24854" x="866775" y="4286250"/>
          <p14:tracePt t="24867" x="866775" y="4276725"/>
          <p14:tracePt t="24880" x="857250" y="4276725"/>
          <p14:tracePt t="24906" x="857250" y="4267200"/>
          <p14:tracePt t="25190" x="857250" y="4257675"/>
          <p14:tracePt t="25203" x="866775" y="4257675"/>
          <p14:tracePt t="25229" x="876300" y="4257675"/>
          <p14:tracePt t="25242" x="876300" y="4248150"/>
          <p14:tracePt t="25255" x="876300" y="4238625"/>
          <p14:tracePt t="25262" x="885825" y="4238625"/>
          <p14:tracePt t="25263" x="904875" y="4219575"/>
          <p14:tracePt t="25274" x="923925" y="4210050"/>
          <p14:tracePt t="25290" x="933450" y="4200525"/>
          <p14:tracePt t="25307" x="952500" y="4171950"/>
          <p14:tracePt t="25324" x="962025" y="4162425"/>
          <p14:tracePt t="25341" x="971550" y="4162425"/>
          <p14:tracePt t="25357" x="981075" y="4152900"/>
          <p14:tracePt t="25374" x="990600" y="4133850"/>
          <p14:tracePt t="25391" x="1009650" y="4124325"/>
          <p14:tracePt t="25407" x="1038225" y="4105275"/>
          <p14:tracePt t="25424" x="1057275" y="4095750"/>
          <p14:tracePt t="25441" x="1066800" y="4086225"/>
          <p14:tracePt t="25458" x="1095375" y="4076700"/>
          <p14:tracePt t="25474" x="1133475" y="4057650"/>
          <p14:tracePt t="25491" x="1171575" y="4038600"/>
          <p14:tracePt t="25507" x="1219200" y="4000500"/>
          <p14:tracePt t="25524" x="1285875" y="3971925"/>
          <p14:tracePt t="25541" x="1343025" y="3952875"/>
          <p14:tracePt t="25557" x="1371600" y="3952875"/>
          <p14:tracePt t="25574" x="1409700" y="3943350"/>
          <p14:tracePt t="25590" x="1466850" y="3943350"/>
          <p14:tracePt t="25607" x="1514475" y="3933825"/>
          <p14:tracePt t="25624" x="1676400" y="3924300"/>
          <p14:tracePt t="25640" x="1809750" y="3914775"/>
          <p14:tracePt t="25657" x="1857375" y="3905250"/>
          <p14:tracePt t="25674" x="1914525" y="3905250"/>
          <p14:tracePt t="25690" x="1962150" y="3905250"/>
          <p14:tracePt t="25707" x="2000250" y="3905250"/>
          <p14:tracePt t="25724" x="2066925" y="3905250"/>
          <p14:tracePt t="25740" x="2143125" y="3914775"/>
          <p14:tracePt t="25757" x="2200275" y="3924300"/>
          <p14:tracePt t="25774" x="2228850" y="3943350"/>
          <p14:tracePt t="25791" x="2257425" y="3952875"/>
          <p14:tracePt t="25807" x="2266950" y="3962400"/>
          <p14:tracePt t="25824" x="2276475" y="3971925"/>
          <p14:tracePt t="25841" x="2305050" y="3990975"/>
          <p14:tracePt t="25857" x="2333625" y="4038600"/>
          <p14:tracePt t="25874" x="2352675" y="4057650"/>
          <p14:tracePt t="25891" x="2371725" y="4086225"/>
          <p14:tracePt t="25907" x="2371725" y="4095750"/>
          <p14:tracePt t="25924" x="2371725" y="4105275"/>
          <p14:tracePt t="25941" x="2381250" y="4114800"/>
          <p14:tracePt t="25957" x="2381250" y="4133850"/>
          <p14:tracePt t="25974" x="2390775" y="4152900"/>
          <p14:tracePt t="25991" x="2390775" y="4191000"/>
          <p14:tracePt t="26007" x="2390775" y="4248150"/>
          <p14:tracePt t="26024" x="2390775" y="4267200"/>
          <p14:tracePt t="26040" x="2390775" y="4276725"/>
          <p14:tracePt t="26057" x="2381250" y="4295775"/>
          <p14:tracePt t="26074" x="2362200" y="4343400"/>
          <p14:tracePt t="26091" x="2343150" y="4381500"/>
          <p14:tracePt t="26107" x="2314575" y="4429125"/>
          <p14:tracePt t="26124" x="2286000" y="4467225"/>
          <p14:tracePt t="26141" x="2266950" y="4486275"/>
          <p14:tracePt t="26157" x="2228850" y="4505325"/>
          <p14:tracePt t="26174" x="2200275" y="4524375"/>
          <p14:tracePt t="26191" x="2181225" y="4543425"/>
          <p14:tracePt t="26207" x="2171700" y="4562475"/>
          <p14:tracePt t="26224" x="2152650" y="4581525"/>
          <p14:tracePt t="26240" x="2143125" y="4591050"/>
          <p14:tracePt t="26257" x="2124075" y="4610100"/>
          <p14:tracePt t="26274" x="2105025" y="4629150"/>
          <p14:tracePt t="26290" x="2076450" y="4638675"/>
          <p14:tracePt t="26307" x="2038350" y="4648200"/>
          <p14:tracePt t="26324" x="2000250" y="4667250"/>
          <p14:tracePt t="26340" x="1971675" y="4686300"/>
          <p14:tracePt t="26357" x="1914525" y="4705350"/>
          <p14:tracePt t="26374" x="1838325" y="4714875"/>
          <p14:tracePt t="26390" x="1771650" y="4724400"/>
          <p14:tracePt t="26407" x="1628775" y="4733925"/>
          <p14:tracePt t="26424" x="1485900" y="4733925"/>
          <p14:tracePt t="26440" x="1438275" y="4733925"/>
          <p14:tracePt t="26457" x="1352550" y="4714875"/>
          <p14:tracePt t="26474" x="1266825" y="4695825"/>
          <p14:tracePt t="26490" x="1219200" y="4686300"/>
          <p14:tracePt t="26507" x="1143000" y="4657725"/>
          <p14:tracePt t="26524" x="1104900" y="4638675"/>
          <p14:tracePt t="26540" x="1066800" y="4629150"/>
          <p14:tracePt t="26557" x="1028700" y="4610100"/>
          <p14:tracePt t="26574" x="1009650" y="4591050"/>
          <p14:tracePt t="26591" x="990600" y="4581525"/>
          <p14:tracePt t="26607" x="971550" y="4562475"/>
          <p14:tracePt t="26624" x="942975" y="4543425"/>
          <p14:tracePt t="26640" x="923925" y="4514850"/>
          <p14:tracePt t="26657" x="914400" y="4495800"/>
          <p14:tracePt t="26674" x="895350" y="4467225"/>
          <p14:tracePt t="26690" x="895350" y="4438650"/>
          <p14:tracePt t="26707" x="895350" y="4429125"/>
          <p14:tracePt t="26724" x="895350" y="4419600"/>
          <p14:tracePt t="26740" x="895350" y="4410075"/>
          <p14:tracePt t="26757" x="895350" y="4400550"/>
          <p14:tracePt t="26773" x="895350" y="4381500"/>
          <p14:tracePt t="26790" x="895350" y="4371975"/>
          <p14:tracePt t="26807" x="895350" y="4352925"/>
          <p14:tracePt t="26823" x="914400" y="4333875"/>
          <p14:tracePt t="26840" x="923925" y="4305300"/>
          <p14:tracePt t="26857" x="942975" y="4286250"/>
          <p14:tracePt t="26873" x="962025" y="4276725"/>
          <p14:tracePt t="26890" x="971550" y="4257675"/>
          <p14:tracePt t="26907" x="990600" y="4238625"/>
          <p14:tracePt t="26923" x="1000125" y="4229100"/>
          <p14:tracePt t="26940" x="1028700" y="4200525"/>
          <p14:tracePt t="26957" x="1047750" y="4191000"/>
          <p14:tracePt t="26973" x="1066800" y="4171950"/>
          <p14:tracePt t="26991" x="1076325" y="4171950"/>
          <p14:tracePt t="27007" x="1104900" y="4152900"/>
          <p14:tracePt t="27024" x="1133475" y="4124325"/>
          <p14:tracePt t="27040" x="1171575" y="4086225"/>
          <p14:tracePt t="27057" x="1238250" y="4038600"/>
          <p14:tracePt t="27073" x="1304925" y="4000500"/>
          <p14:tracePt t="27090" x="1343025" y="3990975"/>
          <p14:tracePt t="27107" x="1390650" y="3971925"/>
          <p14:tracePt t="27124" x="1438275" y="3962400"/>
          <p14:tracePt t="27140" x="1466850" y="3952875"/>
          <p14:tracePt t="27157" x="1514475" y="3943350"/>
          <p14:tracePt t="27157" x="1533525" y="3943350"/>
          <p14:tracePt t="27174" x="1590675" y="3943350"/>
          <p14:tracePt t="27190" x="1676400" y="3943350"/>
          <p14:tracePt t="27207" x="1733550" y="3952875"/>
          <p14:tracePt t="27223" x="1800225" y="3971925"/>
          <p14:tracePt t="27240" x="1847850" y="4000500"/>
          <p14:tracePt t="27256" x="1895475" y="4029075"/>
          <p14:tracePt t="27273" x="1962150" y="4076700"/>
          <p14:tracePt t="27290" x="2085975" y="4181475"/>
          <p14:tracePt t="27307" x="2124075" y="4219575"/>
          <p14:tracePt t="27323" x="2219325" y="4286250"/>
          <p14:tracePt t="27340" x="2286000" y="4371975"/>
          <p14:tracePt t="27356" x="2305050" y="4400550"/>
          <p14:tracePt t="27373" x="2324100" y="4448175"/>
          <p14:tracePt t="27390" x="2333625" y="4495800"/>
          <p14:tracePt t="27407" x="2333625" y="4562475"/>
          <p14:tracePt t="27423" x="2333625" y="4638675"/>
          <p14:tracePt t="27440" x="2333625" y="4657725"/>
          <p14:tracePt t="27456" x="2333625" y="4667250"/>
          <p14:tracePt t="27473" x="2333625" y="4676775"/>
          <p14:tracePt t="27557" x="2333625" y="4686300"/>
          <p14:tracePt t="27667" x="2333625" y="4695825"/>
          <p14:tracePt t="27921" x="2324100" y="4695825"/>
          <p14:tracePt t="28192" x="2314575" y="4695825"/>
          <p14:tracePt t="28276" x="2305050" y="4686300"/>
          <p14:tracePt t="28287" x="2286000" y="4676775"/>
          <p14:tracePt t="28294" x="2266950" y="4657725"/>
          <p14:tracePt t="28300" x="2257425" y="4657725"/>
          <p14:tracePt t="28306" x="2181225" y="4610100"/>
          <p14:tracePt t="28323" x="2019300" y="4533900"/>
          <p14:tracePt t="28340" x="1876425" y="4476750"/>
          <p14:tracePt t="28356" x="1676400" y="4400550"/>
          <p14:tracePt t="28373" x="1495425" y="4343400"/>
          <p14:tracePt t="28390" x="1362075" y="4305300"/>
          <p14:tracePt t="28406" x="1323975" y="4295775"/>
          <p14:tracePt t="28423" x="1304925" y="4295775"/>
          <p14:tracePt t="28440" x="1276350" y="4295775"/>
          <p14:tracePt t="28456" x="1266825" y="4295775"/>
          <p14:tracePt t="28473" x="1257300" y="4295775"/>
          <p14:tracePt t="28517" x="1247775" y="4295775"/>
          <p14:tracePt t="28567" x="1238250" y="4295775"/>
          <p14:tracePt t="28631" x="1228725" y="4295775"/>
          <p14:tracePt t="28656" x="1219200" y="4295775"/>
          <p14:tracePt t="28847" x="1209675" y="4295775"/>
          <p14:tracePt t="31788" x="0" y="0"/>
        </p14:tracePtLst>
        <p14:tracePtLst>
          <p14:tracePt t="31850" x="1190625" y="4314825"/>
          <p14:tracePt t="31863" x="1181100" y="4324350"/>
          <p14:tracePt t="31884" x="1171575" y="4324350"/>
          <p14:tracePt t="31902" x="1171575" y="4333875"/>
          <p14:tracePt t="31911" x="1162050" y="4333875"/>
          <p14:tracePt t="31911" x="1152525" y="4333875"/>
          <p14:tracePt t="31922" x="1143000" y="4343400"/>
          <p14:tracePt t="31939" x="1133475" y="4343400"/>
          <p14:tracePt t="31955" x="1095375" y="4343400"/>
          <p14:tracePt t="31972" x="1047750" y="4343400"/>
          <p14:tracePt t="31972" x="0" y="0"/>
        </p14:tracePtLst>
        <p14:tracePtLst>
          <p14:tracePt t="32015" x="1019175" y="4333875"/>
          <p14:tracePt t="32032" x="1009650" y="4324350"/>
          <p14:tracePt t="32053" x="1009650" y="4314825"/>
          <p14:tracePt t="32054" x="1000125" y="4314825"/>
          <p14:tracePt t="32081" x="990600" y="4314825"/>
          <p14:tracePt t="32101" x="990600" y="4305300"/>
          <p14:tracePt t="32102" x="981075" y="4305300"/>
          <p14:tracePt t="32143" x="971550" y="4305300"/>
          <p14:tracePt t="32153" x="971550" y="4295775"/>
          <p14:tracePt t="32197" x="962025" y="4295775"/>
          <p14:tracePt t="32207" x="952500" y="4295775"/>
          <p14:tracePt t="32215" x="952500" y="4286250"/>
          <p14:tracePt t="32241" x="952500" y="4276725"/>
          <p14:tracePt t="32248" x="942975" y="4276725"/>
          <p14:tracePt t="32255" x="942975" y="4267200"/>
          <p14:tracePt t="32256" x="933450" y="4257675"/>
          <p14:tracePt t="32298" x="923925" y="4248150"/>
          <p14:tracePt t="32318" x="923925" y="4238625"/>
          <p14:tracePt t="32344" x="923925" y="4229100"/>
          <p14:tracePt t="32360" x="923925" y="4219575"/>
          <p14:tracePt t="32370" x="923925" y="4210050"/>
          <p14:tracePt t="32377" x="923925" y="4200525"/>
          <p14:tracePt t="32379" x="942975" y="4181475"/>
          <p14:tracePt t="32389" x="971550" y="4162425"/>
          <p14:tracePt t="32405" x="1009650" y="4133850"/>
          <p14:tracePt t="32422" x="1038225" y="4114800"/>
          <p14:tracePt t="32439" x="1066800" y="4105275"/>
          <p14:tracePt t="32455" x="1104900" y="4095750"/>
          <p14:tracePt t="32472" x="1123950" y="4095750"/>
          <p14:tracePt t="32489" x="1133475" y="4095750"/>
          <p14:tracePt t="32505" x="1152525" y="4095750"/>
          <p14:tracePt t="32540" x="1162050" y="4095750"/>
          <p14:tracePt t="32561" x="1171575" y="4095750"/>
          <p14:tracePt t="32597" x="1181100" y="4095750"/>
          <p14:tracePt t="32622" x="1190625" y="4095750"/>
          <p14:tracePt t="32626" x="1200150" y="4095750"/>
          <p14:tracePt t="32639" x="1209675" y="4095750"/>
          <p14:tracePt t="32640" x="1228725" y="4095750"/>
          <p14:tracePt t="32655" x="1257300" y="4105275"/>
          <p14:tracePt t="32672" x="1285875" y="4105275"/>
          <p14:tracePt t="32688" x="1295400" y="4105275"/>
          <p14:tracePt t="32705" x="1304925" y="4105275"/>
          <p14:tracePt t="32722" x="1314450" y="4114800"/>
          <p14:tracePt t="32739" x="1323975" y="4114800"/>
          <p14:tracePt t="32755" x="1333500" y="4124325"/>
          <p14:tracePt t="32772" x="1343025" y="4143375"/>
          <p14:tracePt t="32813" x="1352550" y="4152900"/>
          <p14:tracePt t="32827" x="1362075" y="4152900"/>
          <p14:tracePt t="32829" x="1362075" y="4162425"/>
          <p14:tracePt t="32839" x="1362075" y="4171950"/>
          <p14:tracePt t="32855" x="1371600" y="4181475"/>
          <p14:tracePt t="32872" x="1381125" y="4210050"/>
          <p14:tracePt t="32889" x="1390650" y="4219575"/>
          <p14:tracePt t="32905" x="1400175" y="4238625"/>
          <p14:tracePt t="32922" x="1409700" y="4238625"/>
          <p14:tracePt t="32939" x="1409700" y="4248150"/>
          <p14:tracePt t="32980" x="1409700" y="4257675"/>
          <p14:tracePt t="32988" x="1419225" y="4257675"/>
          <p14:tracePt t="32993" x="1419225" y="4267200"/>
          <p14:tracePt t="33005" x="1419225" y="4276725"/>
          <p14:tracePt t="33022" x="1428750" y="4295775"/>
          <p14:tracePt t="33039" x="1428750" y="4324350"/>
          <p14:tracePt t="33056" x="1428750" y="4333875"/>
          <p14:tracePt t="33072" x="1428750" y="4352925"/>
          <p14:tracePt t="33088" x="1428750" y="4371975"/>
          <p14:tracePt t="33105" x="1428750" y="4391025"/>
          <p14:tracePt t="33122" x="1428750" y="4410075"/>
          <p14:tracePt t="33138" x="1419225" y="4419600"/>
          <p14:tracePt t="33155" x="1409700" y="4448175"/>
          <p14:tracePt t="33172" x="1390650" y="4476750"/>
          <p14:tracePt t="33188" x="1381125" y="4505325"/>
          <p14:tracePt t="33205" x="1371600" y="4533900"/>
          <p14:tracePt t="33222" x="1362075" y="4543425"/>
          <p14:tracePt t="33238" x="1343025" y="4572000"/>
          <p14:tracePt t="33255" x="1333500" y="4581525"/>
          <p14:tracePt t="33272" x="1333500" y="4591050"/>
          <p14:tracePt t="33289" x="1323975" y="4600575"/>
          <p14:tracePt t="33305" x="1314450" y="4610100"/>
          <p14:tracePt t="33322" x="1304925" y="4619625"/>
          <p14:tracePt t="33338" x="1295400" y="4619625"/>
          <p14:tracePt t="33355" x="1285875" y="4638675"/>
          <p14:tracePt t="33372" x="1276350" y="4648200"/>
          <p14:tracePt t="33389" x="1257300" y="4648200"/>
          <p14:tracePt t="33405" x="1238250" y="4648200"/>
          <p14:tracePt t="33422" x="1219200" y="4648200"/>
          <p14:tracePt t="33438" x="1209675" y="4648200"/>
          <p14:tracePt t="33473" x="1200150" y="4648200"/>
          <p14:tracePt t="33474" x="1181100" y="4648200"/>
          <p14:tracePt t="33488" x="1162050" y="4648200"/>
          <p14:tracePt t="33505" x="1123950" y="4638675"/>
          <p14:tracePt t="33522" x="1076325" y="4619625"/>
          <p14:tracePt t="33538" x="1047750" y="4610100"/>
          <p14:tracePt t="33555" x="1028700" y="4591050"/>
          <p14:tracePt t="33572" x="1009650" y="4572000"/>
          <p14:tracePt t="33589" x="1000125" y="4562475"/>
          <p14:tracePt t="33605" x="990600" y="4552950"/>
          <p14:tracePt t="33622" x="981075" y="4533900"/>
          <p14:tracePt t="33638" x="971550" y="4514850"/>
          <p14:tracePt t="33655" x="952500" y="4505325"/>
          <p14:tracePt t="33672" x="952500" y="4476750"/>
          <p14:tracePt t="33688" x="942975" y="4457700"/>
          <p14:tracePt t="33705" x="942975" y="4438650"/>
          <p14:tracePt t="33722" x="933450" y="4419600"/>
          <p14:tracePt t="33738" x="933450" y="4400550"/>
          <p14:tracePt t="33755" x="933450" y="4391025"/>
          <p14:tracePt t="33771" x="933450" y="4362450"/>
          <p14:tracePt t="33788" x="933450" y="4324350"/>
          <p14:tracePt t="33805" x="933450" y="4314825"/>
          <p14:tracePt t="33821" x="942975" y="4286250"/>
          <p14:tracePt t="33838" x="952500" y="4267200"/>
          <p14:tracePt t="33855" x="962025" y="4267200"/>
          <p14:tracePt t="33871" x="971550" y="4257675"/>
          <p14:tracePt t="33888" x="990600" y="4248150"/>
          <p14:tracePt t="33905" x="1000125" y="4229100"/>
          <p14:tracePt t="33921" x="1009650" y="4229100"/>
          <p14:tracePt t="33938" x="1019175" y="4219575"/>
          <p14:tracePt t="33955" x="1028700" y="4210050"/>
          <p14:tracePt t="33972" x="1047750" y="4200525"/>
          <p14:tracePt t="33988" x="1076325" y="4191000"/>
          <p14:tracePt t="34005" x="1095375" y="4191000"/>
          <p14:tracePt t="34021" x="1104900" y="4191000"/>
          <p14:tracePt t="34038" x="1123950" y="4191000"/>
          <p14:tracePt t="34055" x="1133475" y="4191000"/>
          <p14:tracePt t="34071" x="1152525" y="4191000"/>
          <p14:tracePt t="34088" x="1171575" y="4191000"/>
          <p14:tracePt t="34104" x="1181100" y="4210050"/>
          <p14:tracePt t="34121" x="1190625" y="4210050"/>
          <p14:tracePt t="34138" x="1209675" y="4219575"/>
          <p14:tracePt t="34138" x="1219200" y="4229100"/>
          <p14:tracePt t="34155" x="1247775" y="4248150"/>
          <p14:tracePt t="34171" x="1257300" y="4257675"/>
          <p14:tracePt t="34188" x="1266825" y="4267200"/>
          <p14:tracePt t="34205" x="1276350" y="4276725"/>
          <p14:tracePt t="34222" x="1285875" y="4295775"/>
          <p14:tracePt t="34238" x="1295400" y="4305300"/>
          <p14:tracePt t="34255" x="1304925" y="4324350"/>
          <p14:tracePt t="34271" x="1304925" y="4333875"/>
          <p14:tracePt t="34288" x="1304925" y="4343400"/>
          <p14:tracePt t="34305" x="1304925" y="4362450"/>
          <p14:tracePt t="34321" x="1314450" y="4371975"/>
          <p14:tracePt t="34383" x="1314450" y="4381500"/>
          <p14:tracePt t="34397" x="1314450" y="4391025"/>
          <p14:tracePt t="34416" x="1314450" y="4400550"/>
          <p14:tracePt t="34428" x="1314450" y="4410075"/>
          <p14:tracePt t="34448" x="1314450" y="4419600"/>
          <p14:tracePt t="34458" x="1314450" y="4429125"/>
          <p14:tracePt t="34493" x="1314450" y="4438650"/>
          <p14:tracePt t="34504" x="1314450" y="4448175"/>
          <p14:tracePt t="34508" x="1314450" y="4457700"/>
          <p14:tracePt t="34521" x="1314450" y="4467225"/>
          <p14:tracePt t="34538" x="1314450" y="4486275"/>
          <p14:tracePt t="34539" x="1304925" y="4495800"/>
          <p14:tracePt t="34554" x="1295400" y="4514850"/>
          <p14:tracePt t="34571" x="1285875" y="4524375"/>
          <p14:tracePt t="34589" x="1276350" y="4533900"/>
          <p14:tracePt t="34604" x="1257300" y="4543425"/>
          <p14:tracePt t="34621" x="1238250" y="4552950"/>
          <p14:tracePt t="34638" x="1219200" y="4552950"/>
          <p14:tracePt t="34654" x="1200150" y="4552950"/>
          <p14:tracePt t="34671" x="1181100" y="4552950"/>
          <p14:tracePt t="34688" x="1162050" y="4552950"/>
          <p14:tracePt t="34704" x="1152525" y="4543425"/>
          <p14:tracePt t="34721" x="1143000" y="4543425"/>
          <p14:tracePt t="34738" x="1123950" y="4514850"/>
          <p14:tracePt t="34754" x="1095375" y="4486275"/>
          <p14:tracePt t="34771" x="1066800" y="4467225"/>
          <p14:tracePt t="34788" x="1047750" y="4448175"/>
          <p14:tracePt t="34804" x="1028700" y="4429125"/>
          <p14:tracePt t="34821" x="1028700" y="4419600"/>
          <p14:tracePt t="34838" x="1028700" y="4400550"/>
          <p14:tracePt t="34854" x="1028700" y="4352925"/>
          <p14:tracePt t="34871" x="1028700" y="4343400"/>
          <p14:tracePt t="34888" x="1028700" y="4333875"/>
          <p14:tracePt t="34904" x="1028700" y="4324350"/>
          <p14:tracePt t="34921" x="1028700" y="4314825"/>
          <p14:tracePt t="34938" x="1038225" y="4305300"/>
          <p14:tracePt t="34954" x="1066800" y="4286250"/>
          <p14:tracePt t="34971" x="1076325" y="4276725"/>
          <p14:tracePt t="34988" x="1076325" y="4267200"/>
          <p14:tracePt t="35004" x="1085850" y="4267200"/>
          <p14:tracePt t="35021" x="1104900" y="4248150"/>
          <p14:tracePt t="35038" x="1114425" y="4248150"/>
          <p14:tracePt t="35055" x="1123950" y="4248150"/>
          <p14:tracePt t="35071" x="1133475" y="4248150"/>
          <p14:tracePt t="35111" x="1143000" y="4248150"/>
          <p14:tracePt t="35136" x="1152525" y="4248150"/>
          <p14:tracePt t="35158" x="1162050" y="4248150"/>
          <p14:tracePt t="35162" x="1171575" y="4248150"/>
          <p14:tracePt t="35175" x="1181100" y="4248150"/>
          <p14:tracePt t="35176" x="1200150" y="4257675"/>
          <p14:tracePt t="35187" x="1219200" y="4267200"/>
          <p14:tracePt t="35204" x="1238250" y="4276725"/>
          <p14:tracePt t="35221" x="1257300" y="4305300"/>
          <p14:tracePt t="35237" x="1266825" y="4314825"/>
          <p14:tracePt t="35254" x="1266825" y="4324350"/>
          <p14:tracePt t="35296" x="1266825" y="4333875"/>
          <p14:tracePt t="35308" x="1266825" y="4343400"/>
          <p14:tracePt t="35314" x="1276350" y="4343400"/>
          <p14:tracePt t="35321" x="1276350" y="4352925"/>
          <p14:tracePt t="35371" x="1276350" y="4362450"/>
          <p14:tracePt t="35408" x="1276350" y="4371975"/>
          <p14:tracePt t="35464" x="1276350" y="4381500"/>
          <p14:tracePt t="35597" x="1276350" y="4391025"/>
          <p14:tracePt t="35702" x="1276350" y="4400550"/>
          <p14:tracePt t="35762" x="1276350" y="4410075"/>
          <p14:tracePt t="35787" x="1266825" y="4410075"/>
          <p14:tracePt t="35799" x="1266825" y="4419600"/>
          <p14:tracePt t="35812" x="1257300" y="4438650"/>
          <p14:tracePt t="35816" x="1257300" y="4448175"/>
          <p14:tracePt t="35821" x="1247775" y="4457700"/>
          <p14:tracePt t="35837" x="1238250" y="4467225"/>
          <p14:tracePt t="35837" x="1228725" y="4467225"/>
          <p14:tracePt t="35854" x="1228725" y="4476750"/>
          <p14:tracePt t="35870" x="1219200" y="4486275"/>
          <p14:tracePt t="35924" x="1209675" y="4486275"/>
          <p14:tracePt t="35950" x="1200150" y="4486275"/>
          <p14:tracePt t="36000" x="1190625" y="4486275"/>
          <p14:tracePt t="36041" x="1181100" y="4486275"/>
          <p14:tracePt t="36045" x="1171575" y="4486275"/>
          <p14:tracePt t="36046" x="1171575" y="4476750"/>
          <p14:tracePt t="36054" x="1162050" y="4467225"/>
          <p14:tracePt t="36071" x="1152525" y="4457700"/>
          <p14:tracePt t="36087" x="1114425" y="4438650"/>
          <p14:tracePt t="36104" x="1095375" y="4410075"/>
          <p14:tracePt t="36121" x="1095375" y="4400550"/>
          <p14:tracePt t="36137" x="1095375" y="4391025"/>
          <p14:tracePt t="36154" x="1085850" y="4381500"/>
          <p14:tracePt t="36170" x="1085850" y="4371975"/>
          <p14:tracePt t="36210" x="1085850" y="4362450"/>
          <p14:tracePt t="36240" x="1085850" y="4352925"/>
          <p14:tracePt t="36259" x="1085850" y="4343400"/>
          <p14:tracePt t="36278" x="1085850" y="4333875"/>
          <p14:tracePt t="36283" x="1095375" y="4333875"/>
          <p14:tracePt t="36307" x="1095375" y="4324350"/>
          <p14:tracePt t="36310" x="1104900" y="4314825"/>
          <p14:tracePt t="36330" x="1104900" y="4305300"/>
          <p14:tracePt t="36341" x="1114425" y="4305300"/>
          <p14:tracePt t="36359" x="1114425" y="4295775"/>
          <p14:tracePt t="36370" x="1123950" y="4295775"/>
          <p14:tracePt t="36376" x="1123950" y="4286250"/>
          <p14:tracePt t="36386" x="1143000" y="4286250"/>
          <p14:tracePt t="36404" x="1152525" y="4286250"/>
          <p14:tracePt t="36420" x="1171575" y="4286250"/>
          <p14:tracePt t="36437" x="1181100" y="4305300"/>
          <p14:tracePt t="36454" x="1228725" y="4333875"/>
          <p14:tracePt t="36470" x="1247775" y="4352925"/>
          <p14:tracePt t="36487" x="1247775" y="4362450"/>
          <p14:tracePt t="36503" x="1257300" y="4371975"/>
          <p14:tracePt t="36520" x="1257300" y="4381500"/>
          <p14:tracePt t="36555" x="1257300" y="4391025"/>
          <p14:tracePt t="36574" x="1257300" y="4400550"/>
          <p14:tracePt t="36605" x="1257300" y="4410075"/>
          <p14:tracePt t="36648" x="1257300" y="4419600"/>
          <p14:tracePt t="37327" x="1276350" y="4410075"/>
          <p14:tracePt t="37336" x="1295400" y="4400550"/>
          <p14:tracePt t="37340" x="1304925" y="4391025"/>
          <p14:tracePt t="37343" x="1352550" y="4391025"/>
          <p14:tracePt t="37353" x="1400175" y="4391025"/>
          <p14:tracePt t="37369" x="1466850" y="4391025"/>
          <p14:tracePt t="37386" x="1514475" y="4400550"/>
          <p14:tracePt t="37403" x="1533525" y="4410075"/>
          <p14:tracePt t="37420" x="1581150" y="4419600"/>
          <p14:tracePt t="37436" x="1600200" y="4429125"/>
          <p14:tracePt t="37473" x="1609725" y="4429125"/>
          <p14:tracePt t="37474" x="1609725" y="4438650"/>
          <p14:tracePt t="37486" x="1619250" y="4438650"/>
          <p14:tracePt t="37523" x="1628775" y="4448175"/>
          <p14:tracePt t="37553" x="1638300" y="4457700"/>
          <p14:tracePt t="37563" x="1647825" y="4457700"/>
          <p14:tracePt t="37627" x="1647825" y="4467225"/>
          <p14:tracePt t="37797" x="1647825" y="4457700"/>
          <p14:tracePt t="37808" x="1647825" y="4448175"/>
          <p14:tracePt t="37809" x="1647825" y="4438650"/>
          <p14:tracePt t="37820" x="1638300" y="4410075"/>
          <p14:tracePt t="37837" x="1638300" y="4391025"/>
          <p14:tracePt t="37853" x="1638300" y="4371975"/>
          <p14:tracePt t="37870" x="1638300" y="4362450"/>
          <p14:tracePt t="37886" x="1638300" y="4352925"/>
          <p14:tracePt t="37903" x="1638300" y="4333875"/>
          <p14:tracePt t="37920" x="1638300" y="4305300"/>
          <p14:tracePt t="37936" x="1647825" y="4295775"/>
          <p14:tracePt t="37953" x="1647825" y="4276725"/>
          <p14:tracePt t="37969" x="1657350" y="4267200"/>
          <p14:tracePt t="37986" x="1676400" y="4248150"/>
          <p14:tracePt t="38003" x="1676400" y="4238625"/>
          <p14:tracePt t="38020" x="1704975" y="4229100"/>
          <p14:tracePt t="38036" x="1714500" y="4219575"/>
          <p14:tracePt t="38053" x="1724025" y="4219575"/>
          <p14:tracePt t="38070" x="1743075" y="4219575"/>
          <p14:tracePt t="38086" x="1762125" y="4210050"/>
          <p14:tracePt t="38086" x="1771650" y="4210050"/>
          <p14:tracePt t="38103" x="1790700" y="4210050"/>
          <p14:tracePt t="38120" x="1800225" y="4210050"/>
          <p14:tracePt t="38136" x="1819275" y="4229100"/>
          <p14:tracePt t="38154" x="1838325" y="4238625"/>
          <p14:tracePt t="38170" x="1857375" y="4238625"/>
          <p14:tracePt t="38186" x="1876425" y="4257675"/>
          <p14:tracePt t="38203" x="1895475" y="4267200"/>
          <p14:tracePt t="38220" x="1914525" y="4295775"/>
          <p14:tracePt t="38236" x="1933575" y="4324350"/>
          <p14:tracePt t="38253" x="1933575" y="4333875"/>
          <p14:tracePt t="38270" x="1943100" y="4352925"/>
          <p14:tracePt t="38286" x="1952625" y="4371975"/>
          <p14:tracePt t="38303" x="1952625" y="4381500"/>
          <p14:tracePt t="38341" x="1952625" y="4391025"/>
          <p14:tracePt t="38342" x="1952625" y="4400550"/>
          <p14:tracePt t="38353" x="1952625" y="4410075"/>
          <p14:tracePt t="38369" x="1952625" y="4419600"/>
          <p14:tracePt t="38386" x="1952625" y="4438650"/>
          <p14:tracePt t="38403" x="1952625" y="4448175"/>
          <p14:tracePt t="38419" x="1952625" y="4457700"/>
          <p14:tracePt t="38436" x="1952625" y="4467225"/>
          <p14:tracePt t="38453" x="1952625" y="4495800"/>
          <p14:tracePt t="38469" x="1933575" y="4505325"/>
          <p14:tracePt t="38486" x="1933575" y="4514850"/>
          <p14:tracePt t="38503" x="1924050" y="4514850"/>
          <p14:tracePt t="38519" x="1905000" y="4533900"/>
          <p14:tracePt t="38536" x="1905000" y="4543425"/>
          <p14:tracePt t="38553" x="1885950" y="4552950"/>
          <p14:tracePt t="38569" x="1885950" y="4562475"/>
          <p14:tracePt t="38604" x="1876425" y="4562475"/>
          <p14:tracePt t="38620" x="1866900" y="4562475"/>
          <p14:tracePt t="38621" x="1866900" y="4572000"/>
          <p14:tracePt t="38670" x="1857375" y="4572000"/>
          <p14:tracePt t="38740" x="1847850" y="4572000"/>
          <p14:tracePt t="38757" x="1838325" y="4572000"/>
          <p14:tracePt t="38772" x="1828800" y="4572000"/>
          <p14:tracePt t="38782" x="1809750" y="4572000"/>
          <p14:tracePt t="38790" x="1800225" y="4572000"/>
          <p14:tracePt t="38793" x="1790700" y="4572000"/>
          <p14:tracePt t="38802" x="1762125" y="4572000"/>
          <p14:tracePt t="38819" x="1743075" y="4572000"/>
          <p14:tracePt t="38836" x="1733550" y="4572000"/>
          <p14:tracePt t="38853" x="1724025" y="4572000"/>
          <p14:tracePt t="38869" x="1714500" y="4562475"/>
          <p14:tracePt t="38886" x="1704975" y="4533900"/>
          <p14:tracePt t="38903" x="1685925" y="4514850"/>
          <p14:tracePt t="38919" x="1666875" y="4495800"/>
          <p14:tracePt t="38936" x="1657350" y="4476750"/>
          <p14:tracePt t="38953" x="1657350" y="4457700"/>
          <p14:tracePt t="38970" x="1657350" y="4448175"/>
          <p14:tracePt t="38986" x="1657350" y="4438650"/>
          <p14:tracePt t="39025" x="1657350" y="4429125"/>
          <p14:tracePt t="39063" x="1657350" y="4419600"/>
          <p14:tracePt t="39088" x="1657350" y="4410075"/>
          <p14:tracePt t="39112" x="1657350" y="4400550"/>
          <p14:tracePt t="39150" x="1657350" y="4391025"/>
          <p14:tracePt t="39166" x="1657350" y="4381500"/>
          <p14:tracePt t="39191" x="1657350" y="4371975"/>
          <p14:tracePt t="39207" x="1666875" y="4362450"/>
          <p14:tracePt t="39208" x="1676400" y="4352925"/>
          <p14:tracePt t="39219" x="1676400" y="4343400"/>
          <p14:tracePt t="39236" x="1685925" y="4333875"/>
          <p14:tracePt t="39253" x="1695450" y="4324350"/>
          <p14:tracePt t="39269" x="1704975" y="4314825"/>
          <p14:tracePt t="39286" x="1714500" y="4305300"/>
          <p14:tracePt t="39302" x="1724025" y="4305300"/>
          <p14:tracePt t="39319" x="1743075" y="4295775"/>
          <p14:tracePt t="39336" x="1752600" y="4295775"/>
          <p14:tracePt t="39376" x="1762125" y="4295775"/>
          <p14:tracePt t="39386" x="1771650" y="4286250"/>
          <p14:tracePt t="39414" x="1781175" y="4286250"/>
          <p14:tracePt t="39449" x="1790700" y="4286250"/>
          <p14:tracePt t="39472" x="1800225" y="4286250"/>
          <p14:tracePt t="39476" x="1809750" y="4286250"/>
          <p14:tracePt t="39489" x="1809750" y="4295775"/>
          <p14:tracePt t="39494" x="1819275" y="4295775"/>
          <p14:tracePt t="39502" x="1828800" y="4314825"/>
          <p14:tracePt t="39519" x="1838325" y="4314825"/>
          <p14:tracePt t="39536" x="1838325" y="4324350"/>
          <p14:tracePt t="39552" x="1847850" y="4333875"/>
          <p14:tracePt t="39587" x="1847850" y="4343400"/>
          <p14:tracePt t="39588" x="1847850" y="4352925"/>
          <p14:tracePt t="39602" x="1847850" y="4362450"/>
          <p14:tracePt t="39619" x="1847850" y="4371975"/>
          <p14:tracePt t="39636" x="1847850" y="4391025"/>
          <p14:tracePt t="39653" x="1847850" y="4400550"/>
          <p14:tracePt t="39689" x="1847850" y="4419600"/>
          <p14:tracePt t="39715" x="1847850" y="4429125"/>
          <p14:tracePt t="39732" x="1847850" y="4438650"/>
          <p14:tracePt t="39740" x="1847850" y="4448175"/>
          <p14:tracePt t="39742" x="1847850" y="4457700"/>
          <p14:tracePt t="39752" x="1847850" y="4476750"/>
          <p14:tracePt t="39769" x="1847850" y="4486275"/>
          <p14:tracePt t="39809" x="1847850" y="4495800"/>
          <p14:tracePt t="39873" x="1847850" y="4505325"/>
          <p14:tracePt t="39922" x="1847850" y="4514850"/>
          <p14:tracePt t="40048" x="1838325" y="4514850"/>
          <p14:tracePt t="40100" x="1828800" y="4514850"/>
          <p14:tracePt t="40125" x="1819275" y="4514850"/>
          <p14:tracePt t="40130" x="1809750" y="4505325"/>
          <p14:tracePt t="40134" x="1790700" y="4505325"/>
          <p14:tracePt t="40142" x="1762125" y="4495800"/>
          <p14:tracePt t="40151" x="1743075" y="4486275"/>
          <p14:tracePt t="40205" x="1733550" y="4486275"/>
          <p14:tracePt t="40292" x="1733550" y="4476750"/>
          <p14:tracePt t="40641" x="1743075" y="4467225"/>
          <p14:tracePt t="40649" x="1752600" y="4467225"/>
          <p14:tracePt t="40654" x="1752600" y="4457700"/>
          <p14:tracePt t="40669" x="1762125" y="4448175"/>
          <p14:tracePt t="40685" x="1771650" y="4448175"/>
          <p14:tracePt t="40702" x="1781175" y="4448175"/>
          <p14:tracePt t="41470" x="1771650" y="4448175"/>
          <p14:tracePt t="41561" x="1771650" y="4438650"/>
          <p14:tracePt t="41569" x="1771650" y="4429125"/>
          <p14:tracePt t="41584" x="1762125" y="4391025"/>
          <p14:tracePt t="41585" x="1762125" y="4362450"/>
          <p14:tracePt t="41602" x="1762125" y="4333875"/>
          <p14:tracePt t="41618" x="1800225" y="4267200"/>
          <p14:tracePt t="41635" x="1857375" y="4219575"/>
          <p14:tracePt t="41652" x="1914525" y="4191000"/>
          <p14:tracePt t="41668" x="2047875" y="4143375"/>
          <p14:tracePt t="41685" x="2247900" y="4114800"/>
          <p14:tracePt t="41702" x="2381250" y="4114800"/>
          <p14:tracePt t="41718" x="2609850" y="4105275"/>
          <p14:tracePt t="41735" x="2714625" y="4105275"/>
          <p14:tracePt t="41751" x="2800350" y="4124325"/>
          <p14:tracePt t="41768" x="2867025" y="4143375"/>
          <p14:tracePt t="41785" x="2914650" y="4152900"/>
          <p14:tracePt t="41801" x="2962275" y="4181475"/>
          <p14:tracePt t="41818" x="2981325" y="4191000"/>
          <p14:tracePt t="41835" x="2981325" y="4200525"/>
          <p14:tracePt t="41851" x="2981325" y="4210050"/>
          <p14:tracePt t="41868" x="3000375" y="4219575"/>
          <p14:tracePt t="41885" x="3009900" y="4238625"/>
          <p14:tracePt t="41901" x="3028950" y="4267200"/>
          <p14:tracePt t="41918" x="3038475" y="4286250"/>
          <p14:tracePt t="41934" x="3048000" y="4295775"/>
          <p14:tracePt t="42036" x="3048000" y="4305300"/>
          <p14:tracePt t="42065" x="3048000" y="4314825"/>
          <p14:tracePt t="42169" x="3048000" y="4324350"/>
          <p14:tracePt t="43114" x="3048000" y="4333875"/>
          <p14:tracePt t="43134" x="3038475" y="4333875"/>
          <p14:tracePt t="43147" x="3019425" y="4343400"/>
          <p14:tracePt t="43151" x="3009900" y="4343400"/>
          <p14:tracePt t="43152" x="2914650" y="4362450"/>
          <p14:tracePt t="43167" x="2800350" y="4371975"/>
          <p14:tracePt t="43184" x="2590800" y="4371975"/>
          <p14:tracePt t="43184" x="2476500" y="4371975"/>
          <p14:tracePt t="43201" x="2257425" y="4352925"/>
          <p14:tracePt t="43217" x="1933575" y="4324350"/>
          <p14:tracePt t="43234" x="1676400" y="4305300"/>
          <p14:tracePt t="43251" x="1543050" y="4286250"/>
          <p14:tracePt t="43267" x="1438275" y="4286250"/>
          <p14:tracePt t="43284" x="1352550" y="4286250"/>
          <p14:tracePt t="43301" x="1343025" y="4286250"/>
          <p14:tracePt t="43317" x="1323975" y="4286250"/>
          <p14:tracePt t="43334" x="1295400" y="4286250"/>
          <p14:tracePt t="43351" x="1266825" y="4286250"/>
          <p14:tracePt t="43367" x="1257300" y="4286250"/>
          <p14:tracePt t="43384" x="1247775" y="4286250"/>
          <p14:tracePt t="43427" x="1238250" y="4286250"/>
          <p14:tracePt t="43502" x="1228725" y="4286250"/>
          <p14:tracePt t="43564" x="1219200" y="4286250"/>
          <p14:tracePt t="43640" x="1247775" y="4267200"/>
          <p14:tracePt t="43648" x="1333500" y="4248150"/>
          <p14:tracePt t="43651" x="1781175" y="4229100"/>
          <p14:tracePt t="43667" x="2314575" y="4305300"/>
          <p14:tracePt t="43683" x="3067050" y="4429125"/>
          <p14:tracePt t="43683" x="3419475" y="4476750"/>
          <p14:tracePt t="43702" x="4095750" y="4562475"/>
          <p14:tracePt t="43717" x="4419600" y="4591050"/>
          <p14:tracePt t="43734" x="4733925" y="4591050"/>
          <p14:tracePt t="43751" x="4848225" y="4581525"/>
          <p14:tracePt t="43767" x="4886325" y="4572000"/>
          <p14:tracePt t="43784" x="4905375" y="4562475"/>
          <p14:tracePt t="43801" x="4924425" y="4562475"/>
          <p14:tracePt t="43817" x="4933950" y="4562475"/>
          <p14:tracePt t="43834" x="4943475" y="4562475"/>
          <p14:tracePt t="43993" x="4943475" y="4552950"/>
          <p14:tracePt t="44179" x="4953000" y="4552950"/>
          <p14:tracePt t="44577" x="4953000" y="4562475"/>
          <p14:tracePt t="46426" x="4943475" y="4562475"/>
          <p14:tracePt t="46433" x="4924425" y="4562475"/>
          <p14:tracePt t="46433" x="4848225" y="4552950"/>
          <p14:tracePt t="46448" x="4533900" y="4524375"/>
          <p14:tracePt t="46465" x="4286250" y="4505325"/>
          <p14:tracePt t="46482" x="3829050" y="4476750"/>
          <p14:tracePt t="46498" x="3286125" y="4476750"/>
          <p14:tracePt t="46515" x="2971800" y="4476750"/>
          <p14:tracePt t="46515" x="2828925" y="4476750"/>
          <p14:tracePt t="46532" x="2581275" y="4476750"/>
          <p14:tracePt t="46548" x="2286000" y="4476750"/>
          <p14:tracePt t="46565" x="2066925" y="4505325"/>
          <p14:tracePt t="46582" x="1952625" y="4505325"/>
          <p14:tracePt t="46599" x="1866900" y="4505325"/>
          <p14:tracePt t="46615" x="1781175" y="4514850"/>
          <p14:tracePt t="46632" x="1762125" y="4514850"/>
          <p14:tracePt t="46648" x="1743075" y="4514850"/>
          <p14:tracePt t="46665" x="1733550" y="4514850"/>
          <p14:tracePt t="46746" x="1724025" y="4514850"/>
          <p14:tracePt t="46755" x="1714500" y="4514850"/>
          <p14:tracePt t="46776" x="1704975" y="4514850"/>
          <p14:tracePt t="46788" x="1695450" y="4514850"/>
          <p14:tracePt t="46805" x="1685925" y="4514850"/>
          <p14:tracePt t="46806" x="1676400" y="4514850"/>
          <p14:tracePt t="46816" x="1647825" y="4514850"/>
          <p14:tracePt t="46831" x="1609725" y="4514850"/>
          <p14:tracePt t="46848" x="1562100" y="4514850"/>
          <p14:tracePt t="46865" x="1447800" y="4514850"/>
          <p14:tracePt t="46882" x="1400175" y="4495800"/>
          <p14:tracePt t="46898" x="1352550" y="4486275"/>
          <p14:tracePt t="46915" x="1343025" y="4486275"/>
          <p14:tracePt t="46931" x="1333500" y="4486275"/>
          <p14:tracePt t="47415" x="1362075" y="4486275"/>
          <p14:tracePt t="47424" x="1419225" y="4505325"/>
          <p14:tracePt t="47431" x="1524000" y="4514850"/>
          <p14:tracePt t="47431" x="1762125" y="4552950"/>
          <p14:tracePt t="47447" x="2143125" y="4562475"/>
          <p14:tracePt t="47464" x="2486025" y="4562475"/>
          <p14:tracePt t="47481" x="2705100" y="4543425"/>
          <p14:tracePt t="47498" x="2781300" y="4533900"/>
          <p14:tracePt t="47515" x="2800350" y="4533900"/>
          <p14:tracePt t="47531" x="2819400" y="4533900"/>
          <p14:tracePt t="47548" x="2828925" y="4533900"/>
          <p14:tracePt t="47592" x="2838450" y="4533900"/>
          <p14:tracePt t="47605" x="2847975" y="4533900"/>
          <p14:tracePt t="47747" x="2857500" y="4533900"/>
          <p14:tracePt t="47756" x="2867025" y="4533900"/>
          <p14:tracePt t="47768" x="2876550" y="4533900"/>
          <p14:tracePt t="47781" x="2895600" y="4533900"/>
          <p14:tracePt t="47781" x="2905125" y="4533900"/>
          <p14:tracePt t="47797" x="2914650" y="4533900"/>
          <p14:tracePt t="48188" x="2924175" y="4533900"/>
          <p14:tracePt t="48195" x="2943225" y="4533900"/>
          <p14:tracePt t="48196" x="2990850" y="4524375"/>
          <p14:tracePt t="48214" x="3200400" y="4505325"/>
          <p14:tracePt t="48214" x="3600450" y="4505325"/>
          <p14:tracePt t="48231" x="3848100" y="4514850"/>
          <p14:tracePt t="48247" x="4152900" y="4514850"/>
          <p14:tracePt t="48264" x="4286250" y="4514850"/>
          <p14:tracePt t="48281" x="4352925" y="4514850"/>
          <p14:tracePt t="48297" x="4400550" y="4514850"/>
          <p14:tracePt t="48314" x="4438650" y="4514850"/>
          <p14:tracePt t="48331" x="4448175" y="4524375"/>
          <p14:tracePt t="48347" x="4457700" y="4524375"/>
          <p14:tracePt t="48364" x="4467225" y="4524375"/>
          <p14:tracePt t="48535" x="4476750" y="4524375"/>
          <p14:tracePt t="48540" x="4486275" y="4524375"/>
          <p14:tracePt t="48549" x="4495800" y="4524375"/>
          <p14:tracePt t="48552" x="4533900" y="4524375"/>
          <p14:tracePt t="48564" x="4724400" y="4524375"/>
          <p14:tracePt t="48581" x="4867275" y="4543425"/>
          <p14:tracePt t="48597" x="5076825" y="4562475"/>
          <p14:tracePt t="48615" x="5162550" y="4581525"/>
          <p14:tracePt t="48631" x="5210175" y="4581525"/>
          <p14:tracePt t="48648" x="5248275" y="4600575"/>
          <p14:tracePt t="48648" x="5267325" y="4600575"/>
          <p14:tracePt t="48664" x="5314950" y="4600575"/>
          <p14:tracePt t="48681" x="5372100" y="4600575"/>
          <p14:tracePt t="48697" x="5457825" y="4629150"/>
          <p14:tracePt t="48714" x="5486400" y="4629150"/>
          <p14:tracePt t="48731" x="5505450" y="4638675"/>
          <p14:tracePt t="48747" x="5524500" y="4638675"/>
          <p14:tracePt t="48789" x="5534025" y="4638675"/>
          <p14:tracePt t="48801" x="5543550" y="4638675"/>
          <p14:tracePt t="48876" x="5543550" y="4648200"/>
          <p14:tracePt t="49569" x="5534025" y="4648200"/>
          <p14:tracePt t="49575" x="5524500" y="4638675"/>
          <p14:tracePt t="49581" x="5505450" y="4638675"/>
          <p14:tracePt t="49582" x="5429250" y="4600575"/>
          <p14:tracePt t="49598" x="5029200" y="4448175"/>
          <p14:tracePt t="49615" x="4619625" y="4352925"/>
          <p14:tracePt t="49631" x="4343400" y="4333875"/>
          <p14:tracePt t="49648" x="3914775" y="4324350"/>
          <p14:tracePt t="49664" x="3495675" y="4333875"/>
          <p14:tracePt t="49681" x="3190875" y="4371975"/>
          <p14:tracePt t="49698" x="2914650" y="4391025"/>
          <p14:tracePt t="49714" x="2838450" y="4391025"/>
          <p14:tracePt t="49731" x="2819400" y="4391025"/>
          <p14:tracePt t="49942" x="2809875" y="4391025"/>
          <p14:tracePt t="49953" x="2800350" y="4391025"/>
          <p14:tracePt t="49955" x="2724150" y="4371975"/>
          <p14:tracePt t="49955" x="2609850" y="4333875"/>
          <p14:tracePt t="49964" x="2400300" y="4295775"/>
          <p14:tracePt t="49981" x="2114550" y="4267200"/>
          <p14:tracePt t="49998" x="1981200" y="4267200"/>
          <p14:tracePt t="50015" x="1933575" y="4267200"/>
          <p14:tracePt t="50031" x="1809750" y="4267200"/>
          <p14:tracePt t="50048" x="1619250" y="4286250"/>
          <p14:tracePt t="50065" x="1504950" y="4305300"/>
          <p14:tracePt t="50081" x="1390650" y="4305300"/>
          <p14:tracePt t="50098" x="1333500" y="4324350"/>
          <p14:tracePt t="50115" x="1304925" y="4324350"/>
          <p14:tracePt t="50131" x="1266825" y="4333875"/>
          <p14:tracePt t="50148" x="1190625" y="4333875"/>
          <p14:tracePt t="50165" x="1143000" y="4343400"/>
          <p14:tracePt t="50181" x="1085850" y="4343400"/>
          <p14:tracePt t="50198" x="1066800" y="4352925"/>
          <p14:tracePt t="50267" x="1057275" y="4352925"/>
          <p14:tracePt t="50288" x="1047750" y="4352925"/>
          <p14:tracePt t="50292" x="1038225" y="4352925"/>
          <p14:tracePt t="50305" x="1028700" y="4362450"/>
          <p14:tracePt t="50317" x="1019175" y="4362450"/>
          <p14:tracePt t="50504" x="1028700" y="4362450"/>
          <p14:tracePt t="50520" x="1047750" y="4362450"/>
          <p14:tracePt t="50521" x="1095375" y="4352925"/>
          <p14:tracePt t="50531" x="1219200" y="4333875"/>
          <p14:tracePt t="50548" x="1419225" y="4314825"/>
          <p14:tracePt t="50564" x="1962150" y="4314825"/>
          <p14:tracePt t="50581" x="2247900" y="4314825"/>
          <p14:tracePt t="50598" x="2609850" y="4324350"/>
          <p14:tracePt t="50614" x="2790825" y="4333875"/>
          <p14:tracePt t="50630" x="2828925" y="4333875"/>
          <p14:tracePt t="50647" x="2857500" y="4333875"/>
          <p14:tracePt t="50847" x="2857500" y="4343400"/>
          <p14:tracePt t="50853" x="2867025" y="4343400"/>
          <p14:tracePt t="50864" x="2886075" y="4343400"/>
          <p14:tracePt t="50865" x="2905125" y="4343400"/>
          <p14:tracePt t="50881" x="2943225" y="4343400"/>
          <p14:tracePt t="50897" x="2990850" y="4362450"/>
          <p14:tracePt t="50914" x="3009900" y="4371975"/>
          <p14:tracePt t="50931" x="3048000" y="4371975"/>
          <p14:tracePt t="50947" x="3057525" y="4371975"/>
          <p14:tracePt t="51077" x="3019425" y="4371975"/>
          <p14:tracePt t="51083" x="2924175" y="4343400"/>
          <p14:tracePt t="51087" x="2676525" y="4286250"/>
          <p14:tracePt t="51097" x="2286000" y="4238625"/>
          <p14:tracePt t="51114" x="2009775" y="4229100"/>
          <p14:tracePt t="51131" x="1695450" y="4229100"/>
          <p14:tracePt t="51148" x="1457325" y="4257675"/>
          <p14:tracePt t="51164" x="1390650" y="4267200"/>
          <p14:tracePt t="51181" x="1343025" y="4267200"/>
          <p14:tracePt t="51198" x="1323975" y="4276725"/>
          <p14:tracePt t="51214" x="1314450" y="4276725"/>
          <p14:tracePt t="51261" x="1304925" y="4276725"/>
          <p14:tracePt t="51295" x="1295400" y="4276725"/>
          <p14:tracePt t="51339" x="1295400" y="4286250"/>
          <p14:tracePt t="51344" x="1285875" y="4286250"/>
          <p14:tracePt t="51364" x="1276350" y="4295775"/>
          <p14:tracePt t="51365" x="1266825" y="4295775"/>
          <p14:tracePt t="51381" x="1257300" y="4295775"/>
          <p14:tracePt t="51382" x="1228725" y="4305300"/>
          <p14:tracePt t="51397" x="1200150" y="4333875"/>
          <p14:tracePt t="51414" x="1162050" y="4343400"/>
          <p14:tracePt t="51431" x="1104900" y="4371975"/>
          <p14:tracePt t="51447" x="1057275" y="4381500"/>
          <p14:tracePt t="51464" x="1019175" y="4391025"/>
          <p14:tracePt t="51480" x="1000125" y="4391025"/>
          <p14:tracePt t="51522" x="990600" y="4391025"/>
          <p14:tracePt t="51716" x="990600" y="4400550"/>
          <p14:tracePt t="51972" x="1000125" y="4400550"/>
          <p14:tracePt t="52015" x="1000125" y="4391025"/>
          <p14:tracePt t="52028" x="1000125" y="4381500"/>
          <p14:tracePt t="52039" x="1009650" y="4381500"/>
          <p14:tracePt t="52047" x="1009650" y="4371975"/>
          <p14:tracePt t="52048" x="1019175" y="4362450"/>
          <p14:tracePt t="52064" x="1028700" y="4343400"/>
          <p14:tracePt t="52080" x="1057275" y="4314825"/>
          <p14:tracePt t="52097" x="1076325" y="4295775"/>
          <p14:tracePt t="52114" x="1114425" y="4267200"/>
          <p14:tracePt t="52130" x="1133475" y="4257675"/>
          <p14:tracePt t="52147" x="1143000" y="4248150"/>
          <p14:tracePt t="52164" x="1152525" y="4248150"/>
          <p14:tracePt t="52202" x="1162050" y="4248150"/>
          <p14:tracePt t="52277" x="1171575" y="4248150"/>
          <p14:tracePt t="52291" x="1181100" y="4248150"/>
          <p14:tracePt t="52297" x="1190625" y="4248150"/>
          <p14:tracePt t="52297" x="1219200" y="4248150"/>
          <p14:tracePt t="52313" x="1247775" y="4238625"/>
          <p14:tracePt t="52330" x="1285875" y="4229100"/>
          <p14:tracePt t="52346" x="1314450" y="4229100"/>
          <p14:tracePt t="52364" x="1333500" y="4219575"/>
          <p14:tracePt t="52380" x="1362075" y="4219575"/>
          <p14:tracePt t="52397" x="1381125" y="4219575"/>
          <p14:tracePt t="52414" x="1390650" y="4219575"/>
          <p14:tracePt t="52451" x="1400175" y="4219575"/>
          <p14:tracePt t="52467" x="1409700" y="4219575"/>
          <p14:tracePt t="52468" x="1419225" y="4219575"/>
          <p14:tracePt t="52480" x="1419225" y="4229100"/>
          <p14:tracePt t="52497" x="1419225" y="4248150"/>
          <p14:tracePt t="52513" x="1419225" y="4267200"/>
          <p14:tracePt t="52530" x="1419225" y="4276725"/>
          <p14:tracePt t="52575" x="1419225" y="4286250"/>
          <p14:tracePt t="52948" x="1428750" y="4286250"/>
          <p14:tracePt t="52952" x="1457325" y="4267200"/>
          <p14:tracePt t="52955" x="1514475" y="4238625"/>
          <p14:tracePt t="52963" x="1828800" y="4200525"/>
          <p14:tracePt t="52979" x="2038350" y="4200525"/>
          <p14:tracePt t="52997" x="2409825" y="4248150"/>
          <p14:tracePt t="53013" x="2505075" y="4267200"/>
          <p14:tracePt t="53030" x="2628900" y="4305300"/>
          <p14:tracePt t="53046" x="2667000" y="4324350"/>
          <p14:tracePt t="53063" x="2676525" y="4324350"/>
          <p14:tracePt t="53080" x="2695575" y="4343400"/>
          <p14:tracePt t="53096" x="2724150" y="4343400"/>
          <p14:tracePt t="53113" x="2743200" y="4352925"/>
          <p14:tracePt t="53130" x="2771775" y="4371975"/>
          <p14:tracePt t="53146" x="2790825" y="4381500"/>
          <p14:tracePt t="53163" x="2800350" y="4391025"/>
          <p14:tracePt t="53180" x="2819400" y="4391025"/>
          <p14:tracePt t="53196" x="2857500" y="4400550"/>
          <p14:tracePt t="53213" x="2895600" y="4410075"/>
          <p14:tracePt t="53230" x="2933700" y="4429125"/>
          <p14:tracePt t="53247" x="3009900" y="4448175"/>
          <p14:tracePt t="53263" x="3019425" y="4457700"/>
          <p14:tracePt t="53280" x="3028950" y="4467225"/>
          <p14:tracePt t="53296" x="3038475" y="4467225"/>
          <p14:tracePt t="53687" x="3028950" y="4467225"/>
          <p14:tracePt t="53692" x="3019425" y="4467225"/>
          <p14:tracePt t="53695" x="3009900" y="4467225"/>
          <p14:tracePt t="53705" x="2981325" y="4457700"/>
          <p14:tracePt t="53713" x="2971800" y="4448175"/>
          <p14:tracePt t="53765" x="2962275" y="4448175"/>
          <p14:tracePt t="54171" x="2962275" y="4438650"/>
          <p14:tracePt t="54176" x="2981325" y="4438650"/>
          <p14:tracePt t="54180" x="3009900" y="4438650"/>
          <p14:tracePt t="54188" x="3162300" y="4410075"/>
          <p14:tracePt t="54196" x="3438525" y="4391025"/>
          <p14:tracePt t="54213" x="4086225" y="4400550"/>
          <p14:tracePt t="54229" x="4629150" y="4438650"/>
          <p14:tracePt t="54246" x="4867275" y="4457700"/>
          <p14:tracePt t="54246" x="4953000" y="4457700"/>
          <p14:tracePt t="54263" x="5048250" y="4457700"/>
          <p14:tracePt t="54279" x="5076825" y="4457700"/>
          <p14:tracePt t="54296" x="5086350" y="4467225"/>
          <p14:tracePt t="54516" x="5086350" y="4457700"/>
          <p14:tracePt t="54526" x="5076825" y="4448175"/>
          <p14:tracePt t="54534" x="5067300" y="4438650"/>
          <p14:tracePt t="54546" x="5057775" y="4410075"/>
          <p14:tracePt t="54547" x="5143500" y="4276725"/>
          <p14:tracePt t="54563" x="5314950" y="4171950"/>
          <p14:tracePt t="54579" x="5762625" y="4114800"/>
          <p14:tracePt t="54596" x="6200775" y="4143375"/>
          <p14:tracePt t="54613" x="6410325" y="4210050"/>
          <p14:tracePt t="54613" x="6467475" y="4229100"/>
          <p14:tracePt t="54630" x="6515100" y="4248150"/>
          <p14:tracePt t="54646" x="6553200" y="4267200"/>
          <p14:tracePt t="54739" x="6553200" y="4276725"/>
          <p14:tracePt t="54997" x="6543675" y="4276725"/>
          <p14:tracePt t="55001" x="6505575" y="4248150"/>
          <p14:tracePt t="55013" x="6429375" y="4210050"/>
          <p14:tracePt t="55013" x="5905500" y="4010025"/>
          <p14:tracePt t="55028" x="5219700" y="3838575"/>
          <p14:tracePt t="55045" x="3962400" y="3524250"/>
          <p14:tracePt t="55063" x="3048000" y="3476625"/>
          <p14:tracePt t="55079" x="2600325" y="3505200"/>
          <p14:tracePt t="55095" x="2200275" y="3619500"/>
          <p14:tracePt t="55112" x="2009775" y="3705225"/>
          <p14:tracePt t="55129" x="1952625" y="3743325"/>
          <p14:tracePt t="55145" x="1905000" y="3752850"/>
          <p14:tracePt t="55145" x="1895475" y="3762375"/>
          <p14:tracePt t="55163" x="1876425" y="3771900"/>
          <p14:tracePt t="55179" x="1866900" y="3781425"/>
          <p14:tracePt t="55195" x="1857375" y="3781425"/>
          <p14:tracePt t="55403" x="1857375" y="3790950"/>
          <p14:tracePt t="55408" x="1847850" y="3810000"/>
          <p14:tracePt t="55412" x="1828800" y="3838575"/>
          <p14:tracePt t="55421" x="1733550" y="3990975"/>
          <p14:tracePt t="55428" x="1638300" y="4133850"/>
          <p14:tracePt t="55445" x="1485900" y="4305300"/>
          <p14:tracePt t="55462" x="1447800" y="4343400"/>
          <p14:tracePt t="55479" x="1400175" y="4381500"/>
          <p14:tracePt t="55496" x="1352550" y="4419600"/>
          <p14:tracePt t="55512" x="1323975" y="4438650"/>
          <p14:tracePt t="55529" x="1285875" y="4457700"/>
          <p14:tracePt t="55546" x="1257300" y="4476750"/>
          <p14:tracePt t="55562" x="1238250" y="4476750"/>
          <p14:tracePt t="55579" x="1219200" y="4486275"/>
          <p14:tracePt t="55595" x="1200150" y="4486275"/>
          <p14:tracePt t="55643" x="1200150" y="4495800"/>
          <p14:tracePt t="55650" x="1190625" y="4495800"/>
          <p14:tracePt t="55697" x="1190625" y="4505325"/>
          <p14:tracePt t="55710" x="1181100" y="4505325"/>
          <p14:tracePt t="55755" x="1171575" y="4505325"/>
          <p14:tracePt t="55768" x="1171575" y="4514850"/>
          <p14:tracePt t="55787" x="1162050" y="4514850"/>
          <p14:tracePt t="55979" x="1152525" y="4514850"/>
          <p14:tracePt t="55990" x="1143000" y="4514850"/>
          <p14:tracePt t="55994" x="1133475" y="4514850"/>
          <p14:tracePt t="56001" x="1123950" y="4505325"/>
          <p14:tracePt t="56011" x="1095375" y="4486275"/>
          <p14:tracePt t="56028" x="1076325" y="4467225"/>
          <p14:tracePt t="56045" x="1076325" y="4448175"/>
          <p14:tracePt t="56062" x="1076325" y="4410075"/>
          <p14:tracePt t="56079" x="1076325" y="4362450"/>
          <p14:tracePt t="56095" x="1076325" y="4343400"/>
          <p14:tracePt t="56112" x="1085850" y="4295775"/>
          <p14:tracePt t="56129" x="1104900" y="4276725"/>
          <p14:tracePt t="56145" x="1114425" y="4267200"/>
          <p14:tracePt t="56162" x="1162050" y="4238625"/>
          <p14:tracePt t="56179" x="1190625" y="4210050"/>
          <p14:tracePt t="56195" x="1266825" y="4162425"/>
          <p14:tracePt t="56212" x="1343025" y="4124325"/>
          <p14:tracePt t="56229" x="1381125" y="4105275"/>
          <p14:tracePt t="56245" x="1419225" y="4086225"/>
          <p14:tracePt t="56262" x="1485900" y="4067175"/>
          <p14:tracePt t="56279" x="1552575" y="4067175"/>
          <p14:tracePt t="56295" x="1638300" y="4067175"/>
          <p14:tracePt t="56312" x="1695450" y="4057650"/>
          <p14:tracePt t="56329" x="1752600" y="4067175"/>
          <p14:tracePt t="56345" x="1790700" y="4086225"/>
          <p14:tracePt t="56362" x="1838325" y="4095750"/>
          <p14:tracePt t="56362" x="1838325" y="4105275"/>
          <p14:tracePt t="56379" x="1857375" y="4105275"/>
          <p14:tracePt t="56395" x="1866900" y="4114800"/>
          <p14:tracePt t="56412" x="1885950" y="4152900"/>
          <p14:tracePt t="56429" x="1895475" y="4191000"/>
          <p14:tracePt t="56445" x="1905000" y="4238625"/>
          <p14:tracePt t="56462" x="1914525" y="4286250"/>
          <p14:tracePt t="56462" x="1914525" y="4295775"/>
          <p14:tracePt t="56479" x="1914525" y="4333875"/>
          <p14:tracePt t="56495" x="1914525" y="4352925"/>
          <p14:tracePt t="56495" x="1914525" y="4371975"/>
          <p14:tracePt t="56512" x="1905000" y="4429125"/>
          <p14:tracePt t="56528" x="1885950" y="4467225"/>
          <p14:tracePt t="56545" x="1866900" y="4495800"/>
          <p14:tracePt t="56562" x="1838325" y="4514850"/>
          <p14:tracePt t="56578" x="1828800" y="4533900"/>
          <p14:tracePt t="56595" x="1809750" y="4552950"/>
          <p14:tracePt t="56612" x="1800225" y="4562475"/>
          <p14:tracePt t="56628" x="1781175" y="4572000"/>
          <p14:tracePt t="56666" x="1771650" y="4581525"/>
          <p14:tracePt t="56687" x="1771650" y="4591050"/>
          <p14:tracePt t="56688" x="1762125" y="4591050"/>
          <p14:tracePt t="56698" x="1743075" y="4591050"/>
          <p14:tracePt t="56712" x="1724025" y="4600575"/>
          <p14:tracePt t="56728" x="1676400" y="4619625"/>
          <p14:tracePt t="56745" x="1590675" y="4629150"/>
          <p14:tracePt t="56762" x="1524000" y="4629150"/>
          <p14:tracePt t="56778" x="1438275" y="4610100"/>
          <p14:tracePt t="56795" x="1352550" y="4600575"/>
          <p14:tracePt t="56812" x="1304925" y="4591050"/>
          <p14:tracePt t="56828" x="1247775" y="4572000"/>
          <p14:tracePt t="56845" x="1181100" y="4552950"/>
          <p14:tracePt t="56861" x="1133475" y="4543425"/>
          <p14:tracePt t="56878" x="1114425" y="4533900"/>
          <p14:tracePt t="56896" x="1104900" y="4495800"/>
          <p14:tracePt t="56911" x="1085850" y="4457700"/>
          <p14:tracePt t="56929" x="1085850" y="4438650"/>
          <p14:tracePt t="56945" x="1085850" y="4410075"/>
          <p14:tracePt t="56961" x="1085850" y="4391025"/>
          <p14:tracePt t="56978" x="1085850" y="4371975"/>
          <p14:tracePt t="56995" x="1095375" y="4343400"/>
          <p14:tracePt t="57011" x="1104900" y="4314825"/>
          <p14:tracePt t="57028" x="1143000" y="4276725"/>
          <p14:tracePt t="57045" x="1181100" y="4229100"/>
          <p14:tracePt t="57061" x="1209675" y="4210050"/>
          <p14:tracePt t="57061" x="0" y="0"/>
        </p14:tracePtLst>
        <p14:tracePtLst>
          <p14:tracePt t="57300" x="1733550" y="4286250"/>
          <p14:tracePt t="57308" x="1743075" y="4295775"/>
          <p14:tracePt t="57312" x="1743075" y="4305300"/>
          <p14:tracePt t="57313" x="1752600" y="4333875"/>
          <p14:tracePt t="57328" x="1752600" y="4352925"/>
          <p14:tracePt t="57344" x="1752600" y="4391025"/>
          <p14:tracePt t="57344" x="0" y="0"/>
        </p14:tracePtLst>
        <p14:tracePtLst>
          <p14:tracePt t="57387" x="1743075" y="4448175"/>
          <p14:tracePt t="57407" x="1743075" y="4457700"/>
          <p14:tracePt t="57411" x="1733550" y="4457700"/>
          <p14:tracePt t="57433" x="1724025" y="4457700"/>
          <p14:tracePt t="57434" x="1724025" y="4467225"/>
          <p14:tracePt t="57444" x="1714500" y="4486275"/>
          <p14:tracePt t="57461" x="1704975" y="4486275"/>
          <p14:tracePt t="57478" x="1685925" y="4495800"/>
          <p14:tracePt t="57495" x="1657350" y="4514850"/>
          <p14:tracePt t="57511" x="1609725" y="4514850"/>
          <p14:tracePt t="57528" x="1552575" y="4514850"/>
          <p14:tracePt t="57545" x="1504950" y="4514850"/>
          <p14:tracePt t="57561" x="1485900" y="4514850"/>
          <p14:tracePt t="57578" x="1457325" y="4505325"/>
          <p14:tracePt t="57594" x="1409700" y="4467225"/>
          <p14:tracePt t="57611" x="1381125" y="4429125"/>
          <p14:tracePt t="57628" x="1371600" y="4410075"/>
          <p14:tracePt t="57645" x="1362075" y="4371975"/>
          <p14:tracePt t="57661" x="1362075" y="4333875"/>
          <p14:tracePt t="57678" x="1362075" y="4267200"/>
          <p14:tracePt t="57695" x="1362075" y="4219575"/>
          <p14:tracePt t="57711" x="1381125" y="4181475"/>
          <p14:tracePt t="57728" x="1409700" y="4143375"/>
          <p14:tracePt t="57745" x="1438275" y="4105275"/>
          <p14:tracePt t="57761" x="1476375" y="4067175"/>
          <p14:tracePt t="57778" x="1514475" y="4029075"/>
          <p14:tracePt t="57795" x="1609725" y="4010025"/>
          <p14:tracePt t="57811" x="1657350" y="4010025"/>
          <p14:tracePt t="57828" x="1733550" y="4029075"/>
          <p14:tracePt t="57845" x="1838325" y="4095750"/>
          <p14:tracePt t="57861" x="1876425" y="4133850"/>
          <p14:tracePt t="57878" x="1905000" y="4181475"/>
          <p14:tracePt t="57895" x="1914525" y="4219575"/>
          <p14:tracePt t="57912" x="1914525" y="4267200"/>
          <p14:tracePt t="57928" x="1914525" y="4305300"/>
          <p14:tracePt t="57945" x="1914525" y="4333875"/>
          <p14:tracePt t="57961" x="1914525" y="4362450"/>
          <p14:tracePt t="57978" x="1905000" y="4371975"/>
          <p14:tracePt t="57994" x="1895475" y="4381500"/>
          <p14:tracePt t="58130" x="1895475" y="4391025"/>
          <p14:tracePt t="58371" x="1895475" y="4400550"/>
          <p14:tracePt t="58390" x="1885950" y="4410075"/>
          <p14:tracePt t="58403" x="1876425" y="4419600"/>
          <p14:tracePt t="58428" x="1876425" y="4429125"/>
          <p14:tracePt t="58447" x="1876425" y="4438650"/>
          <p14:tracePt t="58472" x="1866900" y="4438650"/>
          <p14:tracePt t="58903" x="1866900" y="4429125"/>
          <p14:tracePt t="58914" x="1866900" y="4419600"/>
          <p14:tracePt t="58922" x="1876425" y="4410075"/>
          <p14:tracePt t="58932" x="1885950" y="4391025"/>
          <p14:tracePt t="58933" x="1895475" y="4381500"/>
          <p14:tracePt t="58944" x="1914525" y="4343400"/>
          <p14:tracePt t="58961" x="1933575" y="4314825"/>
          <p14:tracePt t="58977" x="1962150" y="4295775"/>
          <p14:tracePt t="58994" x="2000250" y="4267200"/>
          <p14:tracePt t="59011" x="2028825" y="4248150"/>
          <p14:tracePt t="59011" x="2057400" y="4238625"/>
          <p14:tracePt t="59028" x="2095500" y="4210050"/>
          <p14:tracePt t="59044" x="2143125" y="4191000"/>
          <p14:tracePt t="59061" x="2190750" y="4181475"/>
          <p14:tracePt t="59078" x="2219325" y="4162425"/>
          <p14:tracePt t="59094" x="2295525" y="4152900"/>
          <p14:tracePt t="59111" x="2352675" y="4143375"/>
          <p14:tracePt t="59127" x="2409825" y="4143375"/>
          <p14:tracePt t="59144" x="2533650" y="4152900"/>
          <p14:tracePt t="59160" x="2609850" y="4181475"/>
          <p14:tracePt t="59177" x="2667000" y="4219575"/>
          <p14:tracePt t="59194" x="2743200" y="4267200"/>
          <p14:tracePt t="59211" x="2790825" y="4314825"/>
          <p14:tracePt t="59227" x="2800350" y="4324350"/>
          <p14:tracePt t="59244" x="2809875" y="4333875"/>
          <p14:tracePt t="59260" x="2828925" y="4352925"/>
          <p14:tracePt t="59277" x="2828925" y="4362450"/>
          <p14:tracePt t="59314" x="2828925" y="4371975"/>
          <p14:tracePt t="59338" x="2828925" y="4381500"/>
          <p14:tracePt t="59356" x="2838450" y="4391025"/>
          <p14:tracePt t="59369" x="2838450" y="4400550"/>
          <p14:tracePt t="59369" x="2838450" y="4410075"/>
          <p14:tracePt t="59380" x="2857500" y="4429125"/>
          <p14:tracePt t="59413" x="2857500" y="4438650"/>
          <p14:tracePt t="59414" x="2867025" y="4438650"/>
          <p14:tracePt t="59427" x="2867025" y="4448175"/>
          <p14:tracePt t="59990" x="2867025" y="4438650"/>
          <p14:tracePt t="59994" x="2876550" y="4438650"/>
          <p14:tracePt t="59999" x="2886075" y="4419600"/>
          <p14:tracePt t="60003" x="2905125" y="4410075"/>
          <p14:tracePt t="60026" x="3038475" y="4333875"/>
          <p14:tracePt t="60027" x="3295650" y="4286250"/>
          <p14:tracePt t="60044" x="3467100" y="4267200"/>
          <p14:tracePt t="60060" x="3762375" y="4276725"/>
          <p14:tracePt t="60077" x="3981450" y="4305300"/>
          <p14:tracePt t="60094" x="4086225" y="4324350"/>
          <p14:tracePt t="60110" x="4200525" y="4352925"/>
          <p14:tracePt t="60127" x="4276725" y="4391025"/>
          <p14:tracePt t="60144" x="4333875" y="4419600"/>
          <p14:tracePt t="60161" x="4371975" y="4448175"/>
          <p14:tracePt t="60177" x="4391025" y="4467225"/>
          <p14:tracePt t="60194" x="4400550" y="4467225"/>
          <p14:tracePt t="60290" x="4410075" y="4467225"/>
          <p14:tracePt t="60315" x="4410075" y="4476750"/>
          <p14:tracePt t="60397" x="4410075" y="4467225"/>
          <p14:tracePt t="60404" x="4410075" y="4457700"/>
          <p14:tracePt t="60410" x="4410075" y="4448175"/>
          <p14:tracePt t="60411" x="4410075" y="4419600"/>
          <p14:tracePt t="60427" x="4438650" y="4362450"/>
          <p14:tracePt t="60443" x="4514850" y="4267200"/>
          <p14:tracePt t="60460" x="4591050" y="4200525"/>
          <p14:tracePt t="60477" x="4724400" y="4143375"/>
          <p14:tracePt t="60493" x="4924425" y="4229100"/>
          <p14:tracePt t="60510" x="5172075" y="4343400"/>
          <p14:tracePt t="60527" x="5257800" y="4400550"/>
          <p14:tracePt t="60543" x="5343525" y="4467225"/>
          <p14:tracePt t="60560" x="5372100" y="4495800"/>
          <p14:tracePt t="60577" x="5372100" y="4505325"/>
          <p14:tracePt t="60593" x="5381625" y="4505325"/>
          <p14:tracePt t="60610" x="5381625" y="4514850"/>
          <p14:tracePt t="61256" x="0" y="0"/>
        </p14:tracePtLst>
        <p14:tracePtLst>
          <p14:tracePt t="65041" x="2276475" y="4514850"/>
          <p14:tracePt t="65554" x="2266950" y="4514850"/>
          <p14:tracePt t="65563" x="2247900" y="4514850"/>
          <p14:tracePt t="65574" x="2171700" y="4514850"/>
          <p14:tracePt t="65576" x="2047875" y="4514850"/>
          <p14:tracePt t="65591" x="1952625" y="4514850"/>
          <p14:tracePt t="65608" x="1819275" y="4514850"/>
          <p14:tracePt t="65624" x="1752600" y="4524375"/>
          <p14:tracePt t="65641" x="1695450" y="4524375"/>
          <p14:tracePt t="65658" x="1638300" y="4524375"/>
          <p14:tracePt t="65674" x="1590675" y="4524375"/>
          <p14:tracePt t="65691" x="1562100" y="4524375"/>
          <p14:tracePt t="65708" x="1552575" y="4524375"/>
          <p14:tracePt t="65724" x="1533525" y="4514850"/>
          <p14:tracePt t="65759" x="1524000" y="4514850"/>
          <p14:tracePt t="65760" x="1514475" y="4514850"/>
          <p14:tracePt t="65774" x="1495425" y="4514850"/>
          <p14:tracePt t="65791" x="1457325" y="4505325"/>
          <p14:tracePt t="65808" x="1447800" y="4505325"/>
          <p14:tracePt t="65825" x="1428750" y="4495800"/>
          <p14:tracePt t="65841" x="1419225" y="4495800"/>
          <p14:tracePt t="65858" x="1400175" y="4495800"/>
          <p14:tracePt t="65874" x="1381125" y="4495800"/>
          <p14:tracePt t="65891" x="1343025" y="4495800"/>
          <p14:tracePt t="65908" x="1314450" y="4495800"/>
          <p14:tracePt t="65924" x="1295400" y="4495800"/>
          <p14:tracePt t="65967" x="1285875" y="4495800"/>
          <p14:tracePt t="66004" x="1276350" y="4495800"/>
          <p14:tracePt t="66387" x="1276350" y="4505325"/>
          <p14:tracePt t="66724" x="1276350" y="4514850"/>
          <p14:tracePt t="76241" x="1276350" y="4505325"/>
          <p14:tracePt t="76249" x="1285875" y="4495800"/>
          <p14:tracePt t="76250" x="1333500" y="4486275"/>
          <p14:tracePt t="76255" x="1495425" y="4457700"/>
          <p14:tracePt t="76272" x="1828800" y="4429125"/>
          <p14:tracePt t="76288" x="2105025" y="4429125"/>
          <p14:tracePt t="76305" x="2257425" y="4438650"/>
          <p14:tracePt t="76322" x="2409825" y="4448175"/>
          <p14:tracePt t="76338" x="2457450" y="4448175"/>
          <p14:tracePt t="76355" x="2476500" y="4448175"/>
          <p14:tracePt t="76372" x="2495550" y="4448175"/>
          <p14:tracePt t="76389" x="2524125" y="4448175"/>
          <p14:tracePt t="76405" x="2543175" y="4438650"/>
          <p14:tracePt t="76422" x="2571750" y="4429125"/>
          <p14:tracePt t="76439" x="2590800" y="4419600"/>
          <p14:tracePt t="76455" x="2600325" y="4400550"/>
          <p14:tracePt t="76472" x="2619375" y="4400550"/>
          <p14:tracePt t="76511" x="2628900" y="4391025"/>
          <p14:tracePt t="76535" x="2638425" y="4391025"/>
          <p14:tracePt t="76763" x="2628900" y="4391025"/>
          <p14:tracePt t="76771" x="2619375" y="4391025"/>
          <p14:tracePt t="76776" x="2581275" y="4400550"/>
          <p14:tracePt t="76788" x="2514600" y="4410075"/>
          <p14:tracePt t="76805" x="2476500" y="4410075"/>
          <p14:tracePt t="76821" x="2428875" y="4410075"/>
          <p14:tracePt t="76838" x="2381250" y="4419600"/>
          <p14:tracePt t="76855" x="2314575" y="4429125"/>
          <p14:tracePt t="76871" x="2181225" y="4476750"/>
          <p14:tracePt t="76888" x="2076450" y="4514850"/>
          <p14:tracePt t="76905" x="2000250" y="4543425"/>
          <p14:tracePt t="76922" x="1914525" y="4552950"/>
          <p14:tracePt t="76938" x="1857375" y="4572000"/>
          <p14:tracePt t="76955" x="1771650" y="4581525"/>
          <p14:tracePt t="76972" x="1628775" y="4600575"/>
          <p14:tracePt t="76988" x="1543050" y="4610100"/>
          <p14:tracePt t="77005" x="1514475" y="4610100"/>
          <p14:tracePt t="77022" x="1476375" y="4610100"/>
          <p14:tracePt t="77038" x="1447800" y="4610100"/>
          <p14:tracePt t="77055" x="1438275" y="4610100"/>
          <p14:tracePt t="77072" x="1428750" y="4610100"/>
          <p14:tracePt t="77088" x="1409700" y="4610100"/>
          <p14:tracePt t="77128" x="1400175" y="4619625"/>
          <p14:tracePt t="77138" x="1390650" y="4619625"/>
          <p14:tracePt t="77139" x="1371600" y="4619625"/>
          <p14:tracePt t="77155" x="1343025" y="4619625"/>
          <p14:tracePt t="77172" x="1333500" y="4619625"/>
          <p14:tracePt t="77188" x="1304925" y="4629150"/>
          <p14:tracePt t="77205" x="1285875" y="4638675"/>
          <p14:tracePt t="77221" x="1266825" y="4638675"/>
          <p14:tracePt t="77238" x="1247775" y="4638675"/>
          <p14:tracePt t="77255" x="1238250" y="4638675"/>
          <p14:tracePt t="77272" x="1228725" y="4638675"/>
          <p14:tracePt t="77288" x="1219200" y="4610100"/>
          <p14:tracePt t="77304" x="1219200" y="4562475"/>
          <p14:tracePt t="77321" x="1219200" y="4486275"/>
          <p14:tracePt t="77338" x="1238250" y="4448175"/>
          <p14:tracePt t="77355" x="1257300" y="4391025"/>
          <p14:tracePt t="77371" x="1285875" y="4343400"/>
          <p14:tracePt t="77388" x="1295400" y="4333875"/>
          <p14:tracePt t="77405" x="1304925" y="4314825"/>
          <p14:tracePt t="77421" x="1323975" y="4305300"/>
          <p14:tracePt t="77438" x="1333500" y="4305300"/>
          <p14:tracePt t="77455" x="1352550" y="4295775"/>
          <p14:tracePt t="77471" x="1362075" y="4295775"/>
          <p14:tracePt t="77600" x="1371600" y="4295775"/>
          <p14:tracePt t="77613" x="1390650" y="4295775"/>
          <p14:tracePt t="77617" x="1390650" y="4286250"/>
          <p14:tracePt t="77621" x="1476375" y="4276725"/>
          <p14:tracePt t="77638" x="1590675" y="4276725"/>
          <p14:tracePt t="77655" x="1685925" y="4295775"/>
          <p14:tracePt t="77671" x="1809750" y="4343400"/>
          <p14:tracePt t="77688" x="2019300" y="4419600"/>
          <p14:tracePt t="77705" x="2066925" y="4438650"/>
          <p14:tracePt t="77722" x="2133600" y="4457700"/>
          <p14:tracePt t="77738" x="2209800" y="4486275"/>
          <p14:tracePt t="77755" x="2238375" y="4495800"/>
          <p14:tracePt t="77755" x="2257425" y="4495800"/>
          <p14:tracePt t="77771" x="2266950" y="4514850"/>
          <p14:tracePt t="77788" x="2295525" y="4514850"/>
          <p14:tracePt t="77805" x="2305050" y="4524375"/>
          <p14:tracePt t="77845" x="2314575" y="4524375"/>
          <p14:tracePt t="77870" x="2314575" y="4533900"/>
          <p14:tracePt t="77879" x="2324100" y="4533900"/>
          <p14:tracePt t="77883" x="2333625" y="4543425"/>
          <p14:tracePt t="77888" x="2352675" y="4552950"/>
          <p14:tracePt t="77904" x="2371725" y="4562475"/>
          <p14:tracePt t="77921" x="2381250" y="4572000"/>
          <p14:tracePt t="77986" x="2390775" y="4572000"/>
          <p14:tracePt t="78018" x="2390775" y="4581525"/>
          <p14:tracePt t="78208" x="2400300" y="4572000"/>
          <p14:tracePt t="78220" x="2400300" y="4562475"/>
          <p14:tracePt t="78237" x="2400300" y="4552950"/>
          <p14:tracePt t="78257" x="2400300" y="4543425"/>
          <p14:tracePt t="78270" x="2400300" y="4533900"/>
          <p14:tracePt t="78284" x="2409825" y="4533900"/>
          <p14:tracePt t="78348" x="2409825" y="4524375"/>
          <p14:tracePt t="78484" x="2409825" y="4514850"/>
          <p14:tracePt t="78598" x="2419350" y="4514850"/>
          <p14:tracePt t="78601" x="2419350" y="4505325"/>
          <p14:tracePt t="78621" x="2419350" y="4495800"/>
          <p14:tracePt t="78622" x="2419350" y="4486275"/>
          <p14:tracePt t="78638" x="2428875" y="4467225"/>
          <p14:tracePt t="78674" x="2428875" y="4457700"/>
          <p14:tracePt t="78676" x="2438400" y="4457700"/>
          <p14:tracePt t="78688" x="2438400" y="4448175"/>
          <p14:tracePt t="78889" x="2438400" y="4438650"/>
          <p14:tracePt t="81204" x="0" y="0"/>
        </p14:tracePtLst>
      </p14:laserTraceLst>
    </p:ext>
  </p:extLs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76200"/>
            <a:ext cx="8229600" cy="762000"/>
          </a:xfrm>
          <a:solidFill>
            <a:schemeClr val="accent1">
              <a:lumMod val="40000"/>
              <a:lumOff val="60000"/>
            </a:schemeClr>
          </a:solidFill>
        </p:spPr>
        <p:txBody>
          <a:bodyPr>
            <a:normAutofit/>
          </a:bodyPr>
          <a:lstStyle/>
          <a:p>
            <a:r>
              <a:rPr lang="en-US" dirty="0" smtClean="0"/>
              <a:t>Online Meet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2926" y="838200"/>
            <a:ext cx="8229600" cy="3124199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800" dirty="0" smtClean="0"/>
              <a:t>Online meet is on scheduled on  6</a:t>
            </a:r>
            <a:r>
              <a:rPr lang="en-US" sz="2800" baseline="30000" dirty="0" smtClean="0"/>
              <a:t>th</a:t>
            </a:r>
            <a:r>
              <a:rPr lang="en-US" sz="2800" dirty="0" smtClean="0"/>
              <a:t> April 2020 from 6 to 7 PM to discuss and clarify the doubts.</a:t>
            </a:r>
          </a:p>
          <a:p>
            <a:pPr marL="0" indent="0" algn="just">
              <a:buNone/>
            </a:pPr>
            <a:endParaRPr lang="en-US" sz="2800" dirty="0" smtClean="0"/>
          </a:p>
          <a:p>
            <a:pPr marL="0" indent="0" algn="just">
              <a:buNone/>
            </a:pPr>
            <a:r>
              <a:rPr lang="en-US" sz="2800" dirty="0" smtClean="0"/>
              <a:t>The room id and password for online meet using      yoteachapp.com will be shared. </a:t>
            </a: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81000" y="3613484"/>
            <a:ext cx="8229600" cy="6537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Times New Roman" pitchFamily="18" charset="0"/>
                <a:ea typeface="+mj-ea"/>
                <a:cs typeface="Times New Roman" pitchFamily="18" charset="0"/>
              </a:defRPr>
            </a:lvl1pPr>
          </a:lstStyle>
          <a:p>
            <a:r>
              <a:rPr lang="en-US" dirty="0" smtClean="0"/>
              <a:t>Quiz and Assignment</a:t>
            </a: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81000" y="4343400"/>
            <a:ext cx="8229600" cy="31241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Aft>
                <a:spcPts val="1200"/>
              </a:spcAft>
              <a:buFont typeface="Arial" pitchFamily="34" charset="0"/>
              <a:buNone/>
            </a:pPr>
            <a:r>
              <a:rPr lang="en-US" sz="2800" dirty="0" smtClean="0"/>
              <a:t>Online Quiz is on scheduled on  7</a:t>
            </a:r>
            <a:r>
              <a:rPr lang="en-US" sz="2800" baseline="30000" dirty="0" smtClean="0"/>
              <a:t>th</a:t>
            </a:r>
            <a:r>
              <a:rPr lang="en-US" sz="2800" dirty="0" smtClean="0"/>
              <a:t> April 2020 from 6 to 6.30 PM. </a:t>
            </a:r>
          </a:p>
          <a:p>
            <a:pPr marL="0" indent="0" algn="just">
              <a:buFont typeface="Arial" pitchFamily="34" charset="0"/>
              <a:buNone/>
            </a:pPr>
            <a:r>
              <a:rPr lang="en-US" sz="2800" dirty="0" smtClean="0"/>
              <a:t>In addition Assignment will be opened on 7</a:t>
            </a:r>
            <a:r>
              <a:rPr lang="en-US" sz="2800" baseline="30000" dirty="0" smtClean="0"/>
              <a:t>th</a:t>
            </a:r>
            <a:r>
              <a:rPr lang="en-US" sz="2800" dirty="0" smtClean="0"/>
              <a:t> April 2020.</a:t>
            </a:r>
            <a:endParaRPr lang="en-US" sz="2800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295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999"/>
    </mc:Choice>
    <mc:Fallback xmlns="">
      <p:transition spd="slow" advTm="429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35653" x="6248400" y="5172075"/>
          <p14:tracePt t="35737" x="6248400" y="5181600"/>
          <p14:tracePt t="35898" x="6238875" y="5181600"/>
          <p14:tracePt t="35927" x="6229350" y="5181600"/>
          <p14:tracePt t="35938" x="6219825" y="5181600"/>
          <p14:tracePt t="35941" x="6219825" y="5191125"/>
          <p14:tracePt t="35942" x="6200775" y="5191125"/>
          <p14:tracePt t="35953" x="6191250" y="5200650"/>
          <p14:tracePt t="35970" x="6172200" y="5219700"/>
          <p14:tracePt t="35987" x="6143625" y="5267325"/>
          <p14:tracePt t="36003" x="6134100" y="5295900"/>
          <p14:tracePt t="36020" x="6115050" y="5381625"/>
          <p14:tracePt t="36037" x="6105525" y="5438775"/>
          <p14:tracePt t="36053" x="6105525" y="5467350"/>
          <p14:tracePt t="36070" x="6096000" y="5495925"/>
          <p14:tracePt t="36122" x="6096000" y="5505450"/>
          <p14:tracePt t="36172" x="6086475" y="5505450"/>
          <p14:tracePt t="36179" x="6086475" y="5524500"/>
          <p14:tracePt t="36188" x="6086475" y="5534025"/>
          <p14:tracePt t="36196" x="6086475" y="5553075"/>
          <p14:tracePt t="36203" x="6076950" y="5591175"/>
          <p14:tracePt t="36219" x="6076950" y="5629275"/>
          <p14:tracePt t="36236" x="6057900" y="5657850"/>
          <p14:tracePt t="36253" x="6057900" y="5667375"/>
          <p14:tracePt t="36270" x="6048375" y="5676900"/>
          <p14:tracePt t="39395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Singly Linked List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just">
              <a:lnSpc>
                <a:spcPct val="200000"/>
              </a:lnSpc>
              <a:buNone/>
            </a:pPr>
            <a:r>
              <a:rPr lang="en-US" sz="3000" dirty="0" smtClean="0"/>
              <a:t>A list has been defined to consists of an order set of elements which may vary in number.  A simplest way to represent a linear list is to expand each node to contain link to next node.  This representation is one-way chain or singly linked list. </a:t>
            </a:r>
            <a:endParaRPr lang="en-US" sz="3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467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024"/>
    </mc:Choice>
    <mc:Fallback xmlns="">
      <p:transition spd="slow" advTm="280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668" x="2438400" y="4438650"/>
          <p14:tracePt t="3156" x="2438400" y="4429125"/>
          <p14:tracePt t="3160" x="2438400" y="4410075"/>
          <p14:tracePt t="3163" x="2438400" y="4267200"/>
          <p14:tracePt t="3179" x="2438400" y="3771900"/>
          <p14:tracePt t="3196" x="2466975" y="3524250"/>
          <p14:tracePt t="3212" x="2466975" y="3238500"/>
          <p14:tracePt t="3229" x="2495550" y="3048000"/>
          <p14:tracePt t="3247" x="2505075" y="2990850"/>
          <p14:tracePt t="3263" x="2514600" y="2962275"/>
          <p14:tracePt t="3279" x="2514600" y="2943225"/>
          <p14:tracePt t="3296" x="2514600" y="2933700"/>
          <p14:tracePt t="3312" x="2524125" y="2933700"/>
          <p14:tracePt t="3563" x="2524125" y="2924175"/>
          <p14:tracePt t="3567" x="2524125" y="2905125"/>
          <p14:tracePt t="3579" x="2514600" y="2886075"/>
          <p14:tracePt t="3579" x="2495550" y="2809875"/>
          <p14:tracePt t="3596" x="2476500" y="2714625"/>
          <p14:tracePt t="3612" x="2476500" y="2638425"/>
          <p14:tracePt t="3629" x="2486025" y="2590800"/>
          <p14:tracePt t="3646" x="2514600" y="2543175"/>
          <p14:tracePt t="3662" x="2562225" y="2505075"/>
          <p14:tracePt t="3679" x="2571750" y="2495550"/>
          <p14:tracePt t="3696" x="2590800" y="2486025"/>
          <p14:tracePt t="3712" x="2619375" y="2476500"/>
          <p14:tracePt t="3729" x="2628900" y="2466975"/>
          <p14:tracePt t="3765" x="2638425" y="2466975"/>
          <p14:tracePt t="3793" x="2638425" y="2457450"/>
          <p14:tracePt t="3803" x="2647950" y="2457450"/>
          <p14:tracePt t="3998" x="2657475" y="2457450"/>
          <p14:tracePt t="4022" x="2667000" y="2447925"/>
          <p14:tracePt t="4036" x="2667000" y="2438400"/>
          <p14:tracePt t="4037" x="2676525" y="2438400"/>
          <p14:tracePt t="4045" x="2686050" y="2438400"/>
          <p14:tracePt t="4062" x="2743200" y="2419350"/>
          <p14:tracePt t="4079" x="2790825" y="2419350"/>
          <p14:tracePt t="4095" x="2886075" y="2409825"/>
          <p14:tracePt t="4112" x="3028950" y="2400300"/>
          <p14:tracePt t="4129" x="3124200" y="2400300"/>
          <p14:tracePt t="4145" x="3267075" y="2400300"/>
          <p14:tracePt t="4162" x="3400425" y="2400300"/>
          <p14:tracePt t="4179" x="3467100" y="2400300"/>
          <p14:tracePt t="4195" x="3514725" y="2400300"/>
          <p14:tracePt t="4212" x="3533775" y="2400300"/>
          <p14:tracePt t="4568" x="3543300" y="2400300"/>
          <p14:tracePt t="4577" x="3552825" y="2400300"/>
          <p14:tracePt t="4585" x="3562350" y="2400300"/>
          <p14:tracePt t="4596" x="3581400" y="2400300"/>
          <p14:tracePt t="4597" x="3695700" y="2371725"/>
          <p14:tracePt t="4613" x="3886200" y="2333625"/>
          <p14:tracePt t="4629" x="4191000" y="2286000"/>
          <p14:tracePt t="4646" x="4438650" y="2266950"/>
          <p14:tracePt t="4663" x="4533900" y="2266950"/>
          <p14:tracePt t="4679" x="4686300" y="2266950"/>
          <p14:tracePt t="4696" x="4762500" y="2266950"/>
          <p14:tracePt t="4713" x="4781550" y="2266950"/>
          <p14:tracePt t="4729" x="4791075" y="2266950"/>
          <p14:tracePt t="4746" x="4791075" y="2276475"/>
          <p14:tracePt t="4983" x="4810125" y="2276475"/>
          <p14:tracePt t="4991" x="4848225" y="2257425"/>
          <p14:tracePt t="4996" x="4924425" y="2238375"/>
          <p14:tracePt t="4996" x="5124450" y="2200275"/>
          <p14:tracePt t="5013" x="5514975" y="2143125"/>
          <p14:tracePt t="5030" x="5905500" y="2114550"/>
          <p14:tracePt t="5046" x="6143625" y="2114550"/>
          <p14:tracePt t="5063" x="6372225" y="2105025"/>
          <p14:tracePt t="5080" x="6429375" y="2105025"/>
          <p14:tracePt t="5096" x="6448425" y="2105025"/>
          <p14:tracePt t="5153" x="6457950" y="2105025"/>
          <p14:tracePt t="8435" x="6448425" y="2105025"/>
          <p14:tracePt t="8499" x="6448425" y="2114550"/>
          <p14:tracePt t="8508" x="6438900" y="2124075"/>
          <p14:tracePt t="8512" x="6438900" y="2133600"/>
          <p14:tracePt t="8512" x="6429375" y="2171700"/>
          <p14:tracePt t="8530" x="6429375" y="2371725"/>
          <p14:tracePt t="8545" x="6553200" y="2638425"/>
          <p14:tracePt t="8561" x="6677025" y="2781300"/>
          <p14:tracePt t="8578" x="6838950" y="2905125"/>
          <p14:tracePt t="8595" x="6962775" y="2952750"/>
          <p14:tracePt t="8611" x="7010400" y="2962275"/>
          <p14:tracePt t="8628" x="7048500" y="2971800"/>
          <p14:tracePt t="8644" x="7077075" y="2971800"/>
          <p14:tracePt t="8661" x="7086600" y="2962275"/>
          <p14:tracePt t="8678" x="7105650" y="2962275"/>
          <p14:tracePt t="8694" x="7105650" y="2952750"/>
          <p14:tracePt t="8850" x="7115175" y="2952750"/>
          <p14:tracePt t="8860" x="7124700" y="2952750"/>
          <p14:tracePt t="8878" x="7124700" y="2971800"/>
          <p14:tracePt t="8878" x="7124700" y="3000375"/>
          <p14:tracePt t="8895" x="7124700" y="3028950"/>
          <p14:tracePt t="8911" x="7124700" y="3048000"/>
          <p14:tracePt t="8959" x="7115175" y="3048000"/>
          <p14:tracePt t="12813" x="7115175" y="3057525"/>
          <p14:tracePt t="12837" x="7115175" y="3067050"/>
          <p14:tracePt t="12875" x="7115175" y="3076575"/>
          <p14:tracePt t="12883" x="7115175" y="3086100"/>
          <p14:tracePt t="12895" x="7115175" y="3095625"/>
          <p14:tracePt t="12902" x="7124700" y="3105150"/>
          <p14:tracePt t="12908" x="7191375" y="3124200"/>
          <p14:tracePt t="12925" x="7258050" y="3133725"/>
          <p14:tracePt t="12942" x="7448550" y="3143250"/>
          <p14:tracePt t="12959" x="7505700" y="3143250"/>
          <p14:tracePt t="12975" x="7534275" y="3143250"/>
          <p14:tracePt t="12992" x="7553325" y="3143250"/>
          <p14:tracePt t="13009" x="7572375" y="3143250"/>
          <p14:tracePt t="13025" x="7581900" y="3143250"/>
          <p14:tracePt t="13042" x="7591425" y="3143250"/>
          <p14:tracePt t="13131" x="7600950" y="3143250"/>
          <p14:tracePt t="13135" x="7600950" y="3133725"/>
          <p14:tracePt t="13157" x="7610475" y="3124200"/>
          <p14:tracePt t="13161" x="7620000" y="3124200"/>
          <p14:tracePt t="13175" x="7629525" y="3114675"/>
          <p14:tracePt t="13175" x="7639050" y="3105150"/>
          <p14:tracePt t="13191" x="7658100" y="3095625"/>
          <p14:tracePt t="13208" x="7667625" y="3076575"/>
          <p14:tracePt t="13244" x="7677150" y="3076575"/>
          <p14:tracePt t="13269" x="7686675" y="3076575"/>
          <p14:tracePt t="13322" x="7696200" y="3076575"/>
          <p14:tracePt t="13331" x="7696200" y="3067050"/>
          <p14:tracePt t="13359" x="7705725" y="3067050"/>
          <p14:tracePt t="13689" x="7696200" y="3067050"/>
          <p14:tracePt t="13693" x="7686675" y="3067050"/>
          <p14:tracePt t="13699" x="7667625" y="3067050"/>
          <p14:tracePt t="13708" x="7610475" y="3067050"/>
          <p14:tracePt t="13725" x="7477125" y="3086100"/>
          <p14:tracePt t="13741" x="7391400" y="3086100"/>
          <p14:tracePt t="13758" x="7353300" y="3086100"/>
          <p14:tracePt t="13774" x="7305675" y="3086100"/>
          <p14:tracePt t="13791" x="7277100" y="3086100"/>
          <p14:tracePt t="13830" x="7267575" y="3086100"/>
          <p14:tracePt t="13929" x="7277100" y="3086100"/>
          <p14:tracePt t="13938" x="7286625" y="3086100"/>
          <p14:tracePt t="13946" x="7296150" y="3086100"/>
          <p14:tracePt t="13958" x="7362825" y="3076575"/>
          <p14:tracePt t="13958" x="7496175" y="3057525"/>
          <p14:tracePt t="13975" x="7610475" y="3057525"/>
          <p14:tracePt t="13991" x="7677150" y="3057525"/>
          <p14:tracePt t="14008" x="7715250" y="3057525"/>
          <p14:tracePt t="14008" x="7734300" y="3067050"/>
          <p14:tracePt t="14025" x="7753350" y="3067050"/>
          <p14:tracePt t="14041" x="7762875" y="3067050"/>
          <p14:tracePt t="14310" x="7762875" y="3076575"/>
          <p14:tracePt t="14314" x="7724775" y="3076575"/>
          <p14:tracePt t="14323" x="7372350" y="3076575"/>
          <p14:tracePt t="14330" x="6858000" y="3095625"/>
          <p14:tracePt t="14341" x="6286500" y="3124200"/>
          <p14:tracePt t="14358" x="5391150" y="3276600"/>
          <p14:tracePt t="14374" x="4772025" y="3467100"/>
          <p14:tracePt t="14391" x="4410075" y="3609975"/>
          <p14:tracePt t="14409" x="4038600" y="3790950"/>
          <p14:tracePt t="14424" x="3914775" y="3857625"/>
          <p14:tracePt t="14441" x="3886200" y="3867150"/>
          <p14:tracePt t="14670" x="3876675" y="3867150"/>
          <p14:tracePt t="14674" x="3819525" y="3867150"/>
          <p14:tracePt t="14682" x="3714750" y="3876675"/>
          <p14:tracePt t="14686" x="3609975" y="3895725"/>
          <p14:tracePt t="14691" x="3390900" y="3895725"/>
          <p14:tracePt t="14707" x="3238500" y="3905250"/>
          <p14:tracePt t="14725" x="3171825" y="3914775"/>
          <p14:tracePt t="14741" x="3133725" y="3933825"/>
          <p14:tracePt t="14757" x="3114675" y="3943350"/>
          <p14:tracePt t="14794" x="3105150" y="3943350"/>
          <p14:tracePt t="14798" x="3095625" y="3952875"/>
          <p14:tracePt t="14811" x="3028950" y="3971925"/>
          <p14:tracePt t="14824" x="2952750" y="3981450"/>
          <p14:tracePt t="14841" x="2867025" y="4000500"/>
          <p14:tracePt t="14857" x="2809875" y="4010025"/>
          <p14:tracePt t="14874" x="2743200" y="4019550"/>
          <p14:tracePt t="14891" x="2581275" y="4057650"/>
          <p14:tracePt t="14907" x="2286000" y="4105275"/>
          <p14:tracePt t="14924" x="2124075" y="4133850"/>
          <p14:tracePt t="14941" x="2047875" y="4152900"/>
          <p14:tracePt t="14957" x="2009775" y="4152900"/>
          <p14:tracePt t="14974" x="2009775" y="4162425"/>
          <p14:tracePt t="15178" x="2000250" y="4162425"/>
          <p14:tracePt t="15181" x="1962150" y="4162425"/>
          <p14:tracePt t="15190" x="1838325" y="4133850"/>
          <p14:tracePt t="15207" x="1743075" y="4105275"/>
          <p14:tracePt t="15208" x="1695450" y="4095750"/>
          <p14:tracePt t="15224" x="1666875" y="4086225"/>
          <p14:tracePt t="15241" x="1657350" y="4086225"/>
          <p14:tracePt t="15257" x="1657350" y="4076700"/>
          <p14:tracePt t="15297" x="1647825" y="4067175"/>
          <p14:tracePt t="15341" x="1647825" y="4057650"/>
          <p14:tracePt t="15402" x="1647825" y="4048125"/>
          <p14:tracePt t="15422" x="1657350" y="4038600"/>
          <p14:tracePt t="15428" x="1666875" y="4038600"/>
          <p14:tracePt t="15441" x="1676400" y="4038600"/>
          <p14:tracePt t="15457" x="1704975" y="4029075"/>
          <p14:tracePt t="15458" x="1762125" y="4010025"/>
          <p14:tracePt t="15474" x="1924050" y="3981450"/>
          <p14:tracePt t="15491" x="2276475" y="3943350"/>
          <p14:tracePt t="15507" x="2486025" y="3943350"/>
          <p14:tracePt t="15524" x="2619375" y="3943350"/>
          <p14:tracePt t="15541" x="2695575" y="3943350"/>
          <p14:tracePt t="15557" x="2733675" y="3943350"/>
          <p14:tracePt t="15574" x="2762250" y="3943350"/>
          <p14:tracePt t="15984" x="2771775" y="3943350"/>
          <p14:tracePt t="15988" x="2781300" y="3943350"/>
          <p14:tracePt t="15997" x="2876550" y="3943350"/>
          <p14:tracePt t="16007" x="3209925" y="3943350"/>
          <p14:tracePt t="16024" x="3562350" y="3981450"/>
          <p14:tracePt t="16040" x="3771900" y="4019550"/>
          <p14:tracePt t="16057" x="4076700" y="4038600"/>
          <p14:tracePt t="16074" x="4200525" y="4038600"/>
          <p14:tracePt t="16090" x="4238625" y="4038600"/>
          <p14:tracePt t="16107" x="4257675" y="4038600"/>
          <p14:tracePt t="16107" x="4267200" y="4038600"/>
          <p14:tracePt t="16124" x="4286250" y="4038600"/>
          <p14:tracePt t="16140" x="4295775" y="4038600"/>
          <p14:tracePt t="16157" x="4314825" y="4038600"/>
          <p14:tracePt t="16174" x="4324350" y="4038600"/>
          <p14:tracePt t="16190" x="4343400" y="4038600"/>
          <p14:tracePt t="16207" x="4343400" y="4029075"/>
          <p14:tracePt t="16269" x="4352925" y="4029075"/>
          <p14:tracePt t="16288" x="4352925" y="4019550"/>
          <p14:tracePt t="16294" x="4362450" y="4019550"/>
          <p14:tracePt t="16313" x="4371975" y="4019550"/>
          <p14:tracePt t="16314" x="4381500" y="4010025"/>
          <p14:tracePt t="16323" x="4391025" y="4000500"/>
          <p14:tracePt t="16516" x="4400550" y="4000500"/>
          <p14:tracePt t="16744" x="4410075" y="4000500"/>
          <p14:tracePt t="17864" x="4419600" y="4000500"/>
          <p14:tracePt t="17875" x="4429125" y="4000500"/>
          <p14:tracePt t="17889" x="4467225" y="4000500"/>
          <p14:tracePt t="17890" x="4514850" y="4000500"/>
          <p14:tracePt t="17906" x="4562475" y="4000500"/>
          <p14:tracePt t="17923" x="4629150" y="3990975"/>
          <p14:tracePt t="17940" x="4657725" y="3990975"/>
          <p14:tracePt t="17956" x="4676775" y="3981450"/>
          <p14:tracePt t="18272" x="0" y="0"/>
        </p14:tracePtLst>
        <p14:tracePtLst>
          <p14:tracePt t="18347" x="4676775" y="3981450"/>
          <p14:tracePt t="21178" x="4667250" y="3981450"/>
          <p14:tracePt t="21186" x="4648200" y="3981450"/>
          <p14:tracePt t="21190" x="4619625" y="3990975"/>
          <p14:tracePt t="21196" x="4476750" y="4029075"/>
          <p14:tracePt t="21207" x="4276725" y="4095750"/>
          <p14:tracePt t="21224" x="3952875" y="4267200"/>
          <p14:tracePt t="21240" x="3609975" y="4438650"/>
          <p14:tracePt t="21257" x="3381375" y="4572000"/>
          <p14:tracePt t="21273" x="3057525" y="4772025"/>
          <p14:tracePt t="21290" x="2895600" y="4886325"/>
          <p14:tracePt t="21307" x="2857500" y="4924425"/>
          <p14:tracePt t="21324" x="2847975" y="4943475"/>
          <p14:tracePt t="21559" x="2838450" y="4943475"/>
          <p14:tracePt t="21563" x="2828925" y="4953000"/>
          <p14:tracePt t="21571" x="2809875" y="4972050"/>
          <p14:tracePt t="21575" x="2590800" y="5057775"/>
          <p14:tracePt t="21590" x="2390775" y="5133975"/>
          <p14:tracePt t="21606" x="2105025" y="5219700"/>
          <p14:tracePt t="21623" x="1914525" y="5267325"/>
          <p14:tracePt t="21640" x="1857375" y="5276850"/>
          <p14:tracePt t="21656" x="1819275" y="5276850"/>
          <p14:tracePt t="21673" x="1781175" y="5276850"/>
          <p14:tracePt t="21710" x="1771650" y="5276850"/>
          <p14:tracePt t="27047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96962"/>
          </a:xfrm>
        </p:spPr>
        <p:txBody>
          <a:bodyPr>
            <a:normAutofit/>
          </a:bodyPr>
          <a:lstStyle/>
          <a:p>
            <a:r>
              <a:rPr lang="en-US" dirty="0" smtClean="0"/>
              <a:t>Singly Linked List : 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Players List sorted based on scores </a:t>
            </a:r>
          </a:p>
          <a:p>
            <a:pPr marL="0" indent="0">
              <a:buNone/>
            </a:pPr>
            <a:r>
              <a:rPr lang="en-US" dirty="0" smtClean="0"/>
              <a:t>	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&lt;P1, 10&gt;  &lt;P2, 20&gt; &lt;P3,30&gt; &lt;P4,50&gt;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442214" y="3998748"/>
            <a:ext cx="8712470" cy="1106652"/>
            <a:chOff x="442214" y="3998748"/>
            <a:chExt cx="8712470" cy="1106652"/>
          </a:xfrm>
        </p:grpSpPr>
        <p:grpSp>
          <p:nvGrpSpPr>
            <p:cNvPr id="4" name="Group 3"/>
            <p:cNvGrpSpPr/>
            <p:nvPr/>
          </p:nvGrpSpPr>
          <p:grpSpPr>
            <a:xfrm>
              <a:off x="442214" y="3998748"/>
              <a:ext cx="8712470" cy="988305"/>
              <a:chOff x="914400" y="2889250"/>
              <a:chExt cx="7681913" cy="609600"/>
            </a:xfrm>
          </p:grpSpPr>
          <p:sp>
            <p:nvSpPr>
              <p:cNvPr id="5" name="Rectangle 20"/>
              <p:cNvSpPr>
                <a:spLocks noChangeArrowheads="1"/>
              </p:cNvSpPr>
              <p:nvPr/>
            </p:nvSpPr>
            <p:spPr bwMode="auto">
              <a:xfrm>
                <a:off x="914400" y="2889250"/>
                <a:ext cx="880484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P1,10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7" name="Rectangle 24"/>
              <p:cNvSpPr>
                <a:spLocks noChangeArrowheads="1"/>
              </p:cNvSpPr>
              <p:nvPr/>
            </p:nvSpPr>
            <p:spPr bwMode="auto">
              <a:xfrm>
                <a:off x="1794884" y="2889250"/>
                <a:ext cx="338715" cy="609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1" name="Text Box 43"/>
              <p:cNvSpPr txBox="1">
                <a:spLocks noChangeArrowheads="1"/>
              </p:cNvSpPr>
              <p:nvPr/>
            </p:nvSpPr>
            <p:spPr bwMode="auto">
              <a:xfrm>
                <a:off x="8202613" y="2995613"/>
                <a:ext cx="393700" cy="39687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b="1" dirty="0">
                    <a:sym typeface="Symbol" pitchFamily="18" charset="2"/>
                  </a:rPr>
                  <a:t></a:t>
                </a:r>
                <a:endParaRPr lang="en-US" sz="2000" b="1" dirty="0"/>
              </a:p>
            </p:txBody>
          </p:sp>
        </p:grpSp>
        <p:grpSp>
          <p:nvGrpSpPr>
            <p:cNvPr id="32" name="Group 31"/>
            <p:cNvGrpSpPr/>
            <p:nvPr/>
          </p:nvGrpSpPr>
          <p:grpSpPr>
            <a:xfrm>
              <a:off x="2274841" y="4040895"/>
              <a:ext cx="1382759" cy="988305"/>
              <a:chOff x="2274841" y="4040895"/>
              <a:chExt cx="1382759" cy="988305"/>
            </a:xfrm>
          </p:grpSpPr>
          <p:sp>
            <p:nvSpPr>
              <p:cNvPr id="22" name="Rectangle 20"/>
              <p:cNvSpPr>
                <a:spLocks noChangeArrowheads="1"/>
              </p:cNvSpPr>
              <p:nvPr/>
            </p:nvSpPr>
            <p:spPr bwMode="auto">
              <a:xfrm>
                <a:off x="2274841" y="40408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P2,20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3" name="Rectangle 24"/>
              <p:cNvSpPr>
                <a:spLocks noChangeArrowheads="1"/>
              </p:cNvSpPr>
              <p:nvPr/>
            </p:nvSpPr>
            <p:spPr bwMode="auto">
              <a:xfrm>
                <a:off x="3273445" y="40408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33" name="Group 32"/>
            <p:cNvGrpSpPr/>
            <p:nvPr/>
          </p:nvGrpSpPr>
          <p:grpSpPr>
            <a:xfrm>
              <a:off x="4436883" y="4060578"/>
              <a:ext cx="1382759" cy="988305"/>
              <a:chOff x="4436883" y="4060578"/>
              <a:chExt cx="1382759" cy="988305"/>
            </a:xfrm>
          </p:grpSpPr>
          <p:sp>
            <p:nvSpPr>
              <p:cNvPr id="24" name="Rectangle 20"/>
              <p:cNvSpPr>
                <a:spLocks noChangeArrowheads="1"/>
              </p:cNvSpPr>
              <p:nvPr/>
            </p:nvSpPr>
            <p:spPr bwMode="auto">
              <a:xfrm>
                <a:off x="4436883" y="4060578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P3,30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5" name="Rectangle 24"/>
              <p:cNvSpPr>
                <a:spLocks noChangeArrowheads="1"/>
              </p:cNvSpPr>
              <p:nvPr/>
            </p:nvSpPr>
            <p:spPr bwMode="auto">
              <a:xfrm>
                <a:off x="5435487" y="4060578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6511023" y="4117095"/>
              <a:ext cx="1382759" cy="988305"/>
              <a:chOff x="6511023" y="4117095"/>
              <a:chExt cx="1382759" cy="988305"/>
            </a:xfrm>
          </p:grpSpPr>
          <p:sp>
            <p:nvSpPr>
              <p:cNvPr id="26" name="Rectangle 20"/>
              <p:cNvSpPr>
                <a:spLocks noChangeArrowheads="1"/>
              </p:cNvSpPr>
              <p:nvPr/>
            </p:nvSpPr>
            <p:spPr bwMode="auto">
              <a:xfrm>
                <a:off x="6511023" y="4117095"/>
                <a:ext cx="998604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&lt;</a:t>
                </a:r>
                <a:r>
                  <a:rPr lang="en-US" sz="2000" dirty="0" smtClean="0">
                    <a:latin typeface="Times New Roman" pitchFamily="18" charset="0"/>
                    <a:cs typeface="Times New Roman" pitchFamily="18" charset="0"/>
                  </a:rPr>
                  <a:t>P4,50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&gt;</a:t>
                </a:r>
              </a:p>
            </p:txBody>
          </p:sp>
          <p:sp>
            <p:nvSpPr>
              <p:cNvPr id="27" name="Rectangle 24"/>
              <p:cNvSpPr>
                <a:spLocks noChangeArrowheads="1"/>
              </p:cNvSpPr>
              <p:nvPr/>
            </p:nvSpPr>
            <p:spPr bwMode="auto">
              <a:xfrm>
                <a:off x="7509627" y="4117095"/>
                <a:ext cx="384155" cy="988305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8" name="Line 26"/>
            <p:cNvSpPr>
              <a:spLocks noChangeShapeType="1"/>
            </p:cNvSpPr>
            <p:nvPr/>
          </p:nvSpPr>
          <p:spPr bwMode="auto">
            <a:xfrm>
              <a:off x="1632894" y="4492901"/>
              <a:ext cx="641947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9" name="Line 32"/>
            <p:cNvSpPr>
              <a:spLocks noChangeShapeType="1"/>
            </p:cNvSpPr>
            <p:nvPr/>
          </p:nvSpPr>
          <p:spPr bwMode="auto">
            <a:xfrm flipV="1">
              <a:off x="5627565" y="4492901"/>
              <a:ext cx="883458" cy="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0" name="Line 29"/>
            <p:cNvSpPr>
              <a:spLocks noChangeShapeType="1"/>
            </p:cNvSpPr>
            <p:nvPr/>
          </p:nvSpPr>
          <p:spPr bwMode="auto">
            <a:xfrm flipV="1">
              <a:off x="3429000" y="4492900"/>
              <a:ext cx="1007883" cy="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1" name="Line 35"/>
            <p:cNvSpPr>
              <a:spLocks noChangeShapeType="1"/>
            </p:cNvSpPr>
            <p:nvPr/>
          </p:nvSpPr>
          <p:spPr bwMode="auto">
            <a:xfrm flipV="1">
              <a:off x="7701705" y="4492901"/>
              <a:ext cx="103707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293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053"/>
    </mc:Choice>
    <mc:Fallback xmlns="">
      <p:transition spd="slow" advTm="44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3255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Sorted Players </a:t>
            </a:r>
            <a:r>
              <a:rPr lang="en-US" dirty="0"/>
              <a:t>List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(sorted </a:t>
            </a:r>
            <a:r>
              <a:rPr lang="en-US" dirty="0"/>
              <a:t>based on </a:t>
            </a:r>
            <a:r>
              <a:rPr lang="en-US" dirty="0" smtClean="0"/>
              <a:t>scores)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200000"/>
              </a:lnSpc>
            </a:pPr>
            <a:r>
              <a:rPr lang="en-US" dirty="0" smtClean="0"/>
              <a:t>Required Operations:</a:t>
            </a:r>
          </a:p>
          <a:p>
            <a:pPr lvl="1">
              <a:lnSpc>
                <a:spcPct val="200000"/>
              </a:lnSpc>
            </a:pPr>
            <a:r>
              <a:rPr lang="en-US" dirty="0" smtClean="0"/>
              <a:t>Print the players with scores in the sorted order</a:t>
            </a:r>
          </a:p>
          <a:p>
            <a:pPr lvl="1">
              <a:lnSpc>
                <a:spcPct val="200000"/>
              </a:lnSpc>
            </a:pPr>
            <a:r>
              <a:rPr lang="en-US" dirty="0" smtClean="0"/>
              <a:t>Update the score of an player</a:t>
            </a:r>
          </a:p>
          <a:p>
            <a:pPr lvl="1">
              <a:lnSpc>
                <a:spcPct val="200000"/>
              </a:lnSpc>
            </a:pPr>
            <a:r>
              <a:rPr lang="en-US" dirty="0" smtClean="0"/>
              <a:t>Remove the player from the game</a:t>
            </a:r>
          </a:p>
          <a:p>
            <a:pPr lvl="1">
              <a:lnSpc>
                <a:spcPct val="200000"/>
              </a:lnSpc>
            </a:pPr>
            <a:r>
              <a:rPr lang="en-US" dirty="0" smtClean="0"/>
              <a:t>Add a player to the game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J.Govindarajan, CSE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55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87"/>
    </mc:Choice>
    <mc:Fallback xmlns="">
      <p:transition spd="slow" advTm="122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|7.5|31.9|16.5|31.2|30.6|3.7|81.6|1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6.5|1.4|16.4|2.4|17.6|7|3.1|67.7|0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4|4.8|20.7|1.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1242</TotalTime>
  <Words>2740</Words>
  <Application>Microsoft Office PowerPoint</Application>
  <PresentationFormat>On-screen Show (4:3)</PresentationFormat>
  <Paragraphs>685</Paragraphs>
  <Slides>60</Slides>
  <Notes>1</Notes>
  <HiddenSlides>0</HiddenSlides>
  <MMClips>60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1" baseType="lpstr">
      <vt:lpstr>Office Theme</vt:lpstr>
      <vt:lpstr>Linked List</vt:lpstr>
      <vt:lpstr>Linked Lists</vt:lpstr>
      <vt:lpstr>List using Array</vt:lpstr>
      <vt:lpstr>Linked List</vt:lpstr>
      <vt:lpstr>Linked List : Types</vt:lpstr>
      <vt:lpstr>Singly Linked List</vt:lpstr>
      <vt:lpstr>Singly Linked List</vt:lpstr>
      <vt:lpstr>Singly Linked List :  Example</vt:lpstr>
      <vt:lpstr>Sorted Players List  (sorted based on scores)</vt:lpstr>
      <vt:lpstr>Sorted Players List</vt:lpstr>
      <vt:lpstr>Sorted Players List</vt:lpstr>
      <vt:lpstr>Sorted Players List</vt:lpstr>
      <vt:lpstr>Treasure Hunt</vt:lpstr>
      <vt:lpstr>Singly Linked List with                     head variable</vt:lpstr>
      <vt:lpstr>Sorted Players List</vt:lpstr>
      <vt:lpstr>Sorted Players List : Traverse and print</vt:lpstr>
      <vt:lpstr>Sorted Players List : Traverse and print</vt:lpstr>
      <vt:lpstr>Sorted Players List : Traverse and print</vt:lpstr>
      <vt:lpstr>Sorted Players List : Traverse and print</vt:lpstr>
      <vt:lpstr>Sorted Players List : Traverse and print</vt:lpstr>
      <vt:lpstr>Sorted Players List : Traverse and print</vt:lpstr>
      <vt:lpstr>Sorted Players List : Traverse and print</vt:lpstr>
      <vt:lpstr>Sorted Players List : Traverse and print</vt:lpstr>
      <vt:lpstr>Sorted Players List : Traverse and print</vt:lpstr>
      <vt:lpstr>Sorted Players List : Traverse and print</vt:lpstr>
      <vt:lpstr>Traversing and Printing the elements in Linked List</vt:lpstr>
      <vt:lpstr>Sorted Players List : Update </vt:lpstr>
      <vt:lpstr>Sorted Players List : Traverse and Update a node</vt:lpstr>
      <vt:lpstr>Sorted Players List : Traverse and Update a node</vt:lpstr>
      <vt:lpstr>Sorted Players List : Traverse and Update a node</vt:lpstr>
      <vt:lpstr>Sorted Players List : Traverse and Update a node</vt:lpstr>
      <vt:lpstr>Sorted Players List : Traverse and Update a node</vt:lpstr>
      <vt:lpstr>Traverse and update a node of the Linked List</vt:lpstr>
      <vt:lpstr>Sorted Players List : Remove an node </vt:lpstr>
      <vt:lpstr>Sorted Players List : Remove an node </vt:lpstr>
      <vt:lpstr>Sorted Players List : Remove an node </vt:lpstr>
      <vt:lpstr>Sorted Players List : Remove an node </vt:lpstr>
      <vt:lpstr>Sorted Players List : Remove an node </vt:lpstr>
      <vt:lpstr>Sorted Players List : Remove an node </vt:lpstr>
      <vt:lpstr>Traverse and Remove a node of the Linked List -  remove(pname)</vt:lpstr>
      <vt:lpstr>Sorted Players List : Add an node </vt:lpstr>
      <vt:lpstr>Sorted Players List : Add an node </vt:lpstr>
      <vt:lpstr>Sorted Players List : Add an node </vt:lpstr>
      <vt:lpstr>Sorted Players List : Add an node </vt:lpstr>
      <vt:lpstr>Sorted Players List : Add an node </vt:lpstr>
      <vt:lpstr>Traverse and add a node to Linked List – Add(pname,score) </vt:lpstr>
      <vt:lpstr>Time Complexity : Linked List with only Head Pointer</vt:lpstr>
      <vt:lpstr>Singly Linked List with                head and last variables</vt:lpstr>
      <vt:lpstr>Singly Linked List with head and last variables </vt:lpstr>
      <vt:lpstr>Singly Linked List with head and tail : Functions</vt:lpstr>
      <vt:lpstr>Initialization()</vt:lpstr>
      <vt:lpstr>addFirst(e)</vt:lpstr>
      <vt:lpstr>addLast(e)</vt:lpstr>
      <vt:lpstr>removeFirst()</vt:lpstr>
      <vt:lpstr>size() , first(), last()</vt:lpstr>
      <vt:lpstr>Problems</vt:lpstr>
      <vt:lpstr>Problems</vt:lpstr>
      <vt:lpstr>Text Book Reference</vt:lpstr>
      <vt:lpstr>Other References </vt:lpstr>
      <vt:lpstr>Online Meet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GOVIND</dc:creator>
  <cp:lastModifiedBy>LENOVO</cp:lastModifiedBy>
  <cp:revision>452</cp:revision>
  <dcterms:created xsi:type="dcterms:W3CDTF">2006-08-16T00:00:00Z</dcterms:created>
  <dcterms:modified xsi:type="dcterms:W3CDTF">2020-04-05T14:18:11Z</dcterms:modified>
  <cp:contentStatus/>
</cp:coreProperties>
</file>

<file path=docProps/thumbnail.jpeg>
</file>